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57" r:id="rId4"/>
    <p:sldId id="267" r:id="rId5"/>
    <p:sldId id="269" r:id="rId6"/>
    <p:sldId id="270" r:id="rId7"/>
    <p:sldId id="265" r:id="rId8"/>
    <p:sldId id="271" r:id="rId9"/>
    <p:sldId id="258" r:id="rId10"/>
    <p:sldId id="259" r:id="rId11"/>
    <p:sldId id="266" r:id="rId12"/>
    <p:sldId id="262" r:id="rId13"/>
    <p:sldId id="268" r:id="rId14"/>
    <p:sldId id="263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217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8E0891-321E-46BC-90E5-ECB879BF28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3A4E48-A4E1-48A9-A85D-32BCA70D5C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A7A1-23D1-4549-8883-F3C94C15AE6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8C0B2-1153-4BA3-BDC4-8C67420754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76F0D5-D141-4D5D-A09C-810536CDB6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4F147-F764-4061-85C3-CF01260D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13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ED75A-E9E0-4F0D-8B93-13738E45A518}" type="datetimeFigureOut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EEA8-EABA-4508-A476-A3C033E568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212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89656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6904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741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791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9258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251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1082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6335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5751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0777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4060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337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833D3B-2D2F-4413-9967-42462EE76F5D}" type="datetime1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33E45D4-0CAB-43AD-8327-A4B3BCA5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1D9CA3B9-594A-4133-B4F9-D27AA5726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F6F31-09CB-47A3-AEDB-7CA7BE1E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51336E-BF65-45C6-B5C8-97AF7A52C310}" type="datetime1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EFC938-9C31-4327-9275-3EB93C5B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E30415C-79F5-4EAA-8D86-27D6FD1A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3515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id="{E3F9AA0A-4FF4-45DA-8DEC-4437E2DD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303D255C-51DF-421E-A067-5E9E80CD9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27DEB-7DEA-43CC-A21F-F81EEC6C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5C39AD-5390-46A7-96DE-E121CB79AD99}" type="datetime1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EDAFC-3543-4A0D-80D2-F4871AED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30F550C7-3342-49D6-8734-F9809E85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75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DF6BB5-8C08-4450-875C-F797D918704B}" type="datetime1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A5B57A-1FF9-45A8-90C3-E84F7061388A}" type="datetime1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849216-3F0F-4131-9DEE-AB667814266B}" type="datetime1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4C5D7-DDC1-4BF1-B079-4BF81053D6D5}" type="datetime1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136922-629D-487C-AF85-01871054F6A3}" type="datetime1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EB93A2-7833-4F34-A3FB-525BA451B9FA}" type="datetime1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939F3-D386-424B-A090-9E4CE22C18B8}" type="datetime1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F74D90-62EE-4F5D-AF8C-290CE60B55CD}" type="datetime1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CD3594-B616-473E-93EE-E0A728E55AB1}" type="datetime1">
              <a:rPr lang="ru-RU" noProof="0" smtClean="0"/>
              <a:t>23.12.2022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Графический объект 14" descr="Буфер обмена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3927277" y="4372174"/>
            <a:ext cx="2562018" cy="2562018"/>
          </a:xfrm>
          <a:prstGeom prst="rect">
            <a:avLst/>
          </a:prstGeom>
        </p:spPr>
      </p:pic>
      <p:pic>
        <p:nvPicPr>
          <p:cNvPr id="11" name="Графический объект 10" descr="Микроскоп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338607" flipH="1">
            <a:off x="-174207" y="1744708"/>
            <a:ext cx="2326063" cy="23260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999" y="852435"/>
            <a:ext cx="9144000" cy="2387600"/>
          </a:xfrm>
        </p:spPr>
        <p:txBody>
          <a:bodyPr rtlCol="0">
            <a:normAutofit/>
          </a:bodyPr>
          <a:lstStyle/>
          <a:p>
            <a:pPr rtl="0"/>
            <a:r>
              <a:rPr lang="en-US" sz="8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yomg’irlar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 rtlCol="0">
            <a:normAutofit/>
          </a:bodyPr>
          <a:lstStyle/>
          <a:p>
            <a:pPr rtl="0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Ismoilova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Muxlisa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323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 6" descr="Лабораторный стакан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213697">
            <a:off x="-214787" y="3738049"/>
            <a:ext cx="3002835" cy="3002835"/>
          </a:xfrm>
          <a:prstGeom prst="rect">
            <a:avLst/>
          </a:prstGeom>
        </p:spPr>
      </p:pic>
      <p:pic>
        <p:nvPicPr>
          <p:cNvPr id="9" name="Графический объект 8" descr="Колба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20451125">
            <a:off x="9637644" y="1775695"/>
            <a:ext cx="3005286" cy="3005286"/>
          </a:xfrm>
          <a:prstGeom prst="rect">
            <a:avLst/>
          </a:prstGeom>
        </p:spPr>
      </p:pic>
      <p:pic>
        <p:nvPicPr>
          <p:cNvPr id="13" name="Графический объект 12" descr="Пробирки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21078969">
            <a:off x="1898201" y="4822945"/>
            <a:ext cx="2136545" cy="2136545"/>
          </a:xfrm>
          <a:prstGeom prst="rect">
            <a:avLst/>
          </a:prstGeom>
        </p:spPr>
      </p:pic>
      <p:pic>
        <p:nvPicPr>
          <p:cNvPr id="19" name="Графический объект 18" descr="Линейка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Графический объект 20" descr="Карандаш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55599"/>
            <a:ext cx="8378529" cy="1080000"/>
          </a:xfrm>
        </p:spPr>
        <p:txBody>
          <a:bodyPr rtlCol="0">
            <a:no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yomg’irlarning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texnikaga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pic>
          <p:nvPicPr>
            <p:cNvPr id="13" name="Графический объект 12" descr="Лабораторный стакан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9601201" y="256603"/>
            <a:ext cx="2429690" cy="2717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Korroziya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natijasida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metal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qurulmalar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yemriladi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76" y="1833017"/>
            <a:ext cx="3728351" cy="2791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824" y="3526971"/>
            <a:ext cx="4538688" cy="2541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75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55599"/>
            <a:ext cx="8378529" cy="1080000"/>
          </a:xfrm>
        </p:spPr>
        <p:txBody>
          <a:bodyPr rtlCol="0">
            <a:no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yomg’irlarni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yodgorliklarga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pic>
          <p:nvPicPr>
            <p:cNvPr id="13" name="Графический объект 12" descr="Лабораторный стакан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9567715" y="355599"/>
            <a:ext cx="2548518" cy="26180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yog’inlar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marmar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tosh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ohak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toshli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qurulmalarni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yemiradi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83" y="1867009"/>
            <a:ext cx="4371131" cy="3005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944" y="2816924"/>
            <a:ext cx="3805893" cy="326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91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98" y="734512"/>
            <a:ext cx="8378529" cy="4095895"/>
          </a:xfrm>
        </p:spPr>
        <p:txBody>
          <a:bodyPr rtlCol="0">
            <a:normAutofit/>
          </a:bodyPr>
          <a:lstStyle/>
          <a:p>
            <a:pPr rtl="0"/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ta’rifdagi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yashirin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so’zni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toping?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tosh,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yogʻoch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baʼzi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plastmassalar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elektr-kimyoviy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taʼsirlashuvi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oqibatida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yemirilishi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EB226A9-D9EE-4576-B6BE-BA2E94C16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Микроскоп">
              <a:extLst>
                <a:ext uri="{FF2B5EF4-FFF2-40B4-BE49-F238E27FC236}">
                  <a16:creationId xmlns:a16="http://schemas.microsoft.com/office/drawing/2014/main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229570" y="3510642"/>
            <a:ext cx="666206" cy="718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95776" y="3510642"/>
            <a:ext cx="666207" cy="718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49414" y="3510642"/>
            <a:ext cx="659872" cy="718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28189" y="3510642"/>
            <a:ext cx="678776" cy="718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04096" y="3510641"/>
            <a:ext cx="697679" cy="718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01774" y="3510640"/>
            <a:ext cx="697680" cy="718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21569" y="3510640"/>
            <a:ext cx="698666" cy="718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01243" y="3507790"/>
            <a:ext cx="698666" cy="721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24429" y="3507790"/>
            <a:ext cx="690700" cy="721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EB226A9-D9EE-4576-B6BE-BA2E94C16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899813" y="0"/>
            <a:ext cx="3890553" cy="6858000"/>
            <a:chOff x="8899813" y="0"/>
            <a:chExt cx="3890553" cy="685800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Микроскоп">
              <a:extLst>
                <a:ext uri="{FF2B5EF4-FFF2-40B4-BE49-F238E27FC236}">
                  <a16:creationId xmlns:a16="http://schemas.microsoft.com/office/drawing/2014/main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8899813" y="2557005"/>
              <a:ext cx="3890553" cy="3890553"/>
            </a:xfrm>
            <a:prstGeom prst="rect">
              <a:avLst/>
            </a:prstGeom>
          </p:spPr>
        </p:pic>
      </p:grpSp>
      <p:sp>
        <p:nvSpPr>
          <p:cNvPr id="12" name="Овал 11"/>
          <p:cNvSpPr/>
          <p:nvPr/>
        </p:nvSpPr>
        <p:spPr>
          <a:xfrm>
            <a:off x="476564" y="2557005"/>
            <a:ext cx="2186065" cy="19452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Kislotali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yomg’irlar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nima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329031" y="227460"/>
            <a:ext cx="2397255" cy="21619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Kislotali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yomg’irlar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iborasidan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1-bo’lib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kim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foydalangan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25431" y="227460"/>
            <a:ext cx="2452628" cy="21619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yomg’irlarning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bo’lishiga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manbalar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sabab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60337" y="4502281"/>
            <a:ext cx="2428852" cy="21619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yomg’irlarning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yodgorliklarga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29031" y="4502281"/>
            <a:ext cx="2509777" cy="21619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Oltingugurt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Azot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bilasiz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34988" y="2389363"/>
            <a:ext cx="2220687" cy="21129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sun’iy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manbalarga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99598" y="2675113"/>
            <a:ext cx="3078420" cy="15414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Графический объект 14" descr="Буфер обмена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3564590" y="3658061"/>
            <a:ext cx="3194131" cy="3194131"/>
          </a:xfrm>
          <a:prstGeom prst="rect">
            <a:avLst/>
          </a:prstGeom>
        </p:spPr>
      </p:pic>
      <p:pic>
        <p:nvPicPr>
          <p:cNvPr id="11" name="Графический объект 10" descr="Микроскоп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338607" flipH="1">
            <a:off x="-46874" y="46551"/>
            <a:ext cx="2684499" cy="2684499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 6" descr="Лабораторный стакан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213697">
            <a:off x="-327337" y="3003339"/>
            <a:ext cx="3245427" cy="3245427"/>
          </a:xfrm>
          <a:prstGeom prst="rect">
            <a:avLst/>
          </a:prstGeom>
        </p:spPr>
      </p:pic>
      <p:pic>
        <p:nvPicPr>
          <p:cNvPr id="9" name="Графический объект 8" descr="Колба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20451125">
            <a:off x="9468613" y="2128212"/>
            <a:ext cx="3005286" cy="3005286"/>
          </a:xfrm>
          <a:prstGeom prst="rect">
            <a:avLst/>
          </a:prstGeom>
        </p:spPr>
      </p:pic>
      <p:pic>
        <p:nvPicPr>
          <p:cNvPr id="13" name="Графический объект 12" descr="Пробирки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21078969">
            <a:off x="1688124" y="4492401"/>
            <a:ext cx="2453456" cy="2453456"/>
          </a:xfrm>
          <a:prstGeom prst="rect">
            <a:avLst/>
          </a:prstGeom>
        </p:spPr>
      </p:pic>
      <p:pic>
        <p:nvPicPr>
          <p:cNvPr id="19" name="Графический объект 18" descr="Линейка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8889495">
            <a:off x="9937037" y="326065"/>
            <a:ext cx="1574403" cy="1574403"/>
          </a:xfrm>
          <a:prstGeom prst="rect">
            <a:avLst/>
          </a:prstGeom>
        </p:spPr>
      </p:pic>
      <p:pic>
        <p:nvPicPr>
          <p:cNvPr id="21" name="Графический объект 20" descr="Карандаш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20520790">
            <a:off x="10695609" y="974265"/>
            <a:ext cx="1488402" cy="148840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 UCHUN RAHMAT!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564605"/>
            <a:ext cx="8378529" cy="1080000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54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5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2088645"/>
            <a:ext cx="8378529" cy="4133995"/>
          </a:xfrm>
        </p:spPr>
        <p:txBody>
          <a:bodyPr rtlCol="0">
            <a:normAutofit/>
          </a:bodyPr>
          <a:lstStyle/>
          <a:p>
            <a:pPr algn="ctr" rt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Kislotali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yomg’irlar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haqida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ma’lumot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ctr" rtl="0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Kislotali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yomg’irlarning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hosil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bo’lish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sabablari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ctr" rtl="0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Oltingugurt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Azot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haqida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tushuncha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yomg’irlar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oqibatlari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yomg’irlarning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texnikaga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yomg’irlarni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yodgorliklarga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2" name="Графический объект 11" descr="Пробирки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0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2339974"/>
          </a:xfrm>
        </p:spPr>
        <p:txBody>
          <a:bodyPr rtlCol="0">
            <a:normAutofit/>
          </a:bodyPr>
          <a:lstStyle/>
          <a:p>
            <a:pPr algn="ctr" rtl="0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“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Kislotali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yomg’ir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”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nima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?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34" y="2434590"/>
            <a:ext cx="8378529" cy="33766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yomg’ir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bo’lganiga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tadqiqotchisi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Robert Angus Smit 1882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yomg’ir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boshlanishi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yomg’irlar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to’g’riroq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aytganda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yog’inlar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yomg’ir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qor,do’l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ko’rinishidagi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yog’inlar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yetarli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yetkazadi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Буфер обмена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yomg’irlarning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sabablari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6929" y="1923028"/>
            <a:ext cx="2270760" cy="11495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manbalar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25492" y="1923029"/>
            <a:ext cx="2270760" cy="11495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Sun’iy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manbalar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79914" y="3252648"/>
            <a:ext cx="3043645" cy="26452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Momaqaldiroq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Vulqonlar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30046" y="3304899"/>
            <a:ext cx="3226526" cy="26452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o’g’itlar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oqilg’i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yonishi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Samolyot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yoqilg’isi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Neftni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vtotransport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613262" y="4222090"/>
            <a:ext cx="966652" cy="836497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182189" y="3072559"/>
            <a:ext cx="796834" cy="1355750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158446" y="3072559"/>
            <a:ext cx="744583" cy="1355750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550331" y="4196439"/>
            <a:ext cx="979715" cy="862148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564605"/>
            <a:ext cx="8378529" cy="1080000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5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331" y="439194"/>
            <a:ext cx="4509216" cy="2989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2" name="Графический объект 11" descr="Пробирки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984" y="3429000"/>
            <a:ext cx="4230828" cy="314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14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564605"/>
            <a:ext cx="8378529" cy="1080000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5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2" name="Графический объект 11" descr="Пробирки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64" y="460102"/>
            <a:ext cx="4235714" cy="2897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299" y="3357154"/>
            <a:ext cx="4283492" cy="3208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044" y="688408"/>
            <a:ext cx="2832177" cy="2121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38" y="4155643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235131"/>
            <a:ext cx="8378529" cy="5941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yomg’irlar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chiqishining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manbalari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oltingugirt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birikmalari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Oltingugurt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Ko’mir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temirli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ma’danlar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qazilma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boyliklarda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oltingugurt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uchraydi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yoqilg’I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ishlatilsa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boshqasini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kimyo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metallurgiya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korxonalariga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yuboriladi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Azot</a:t>
            </a:r>
            <a:endParaRPr lang="en-US" sz="2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Yoqilg’i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qazilmalarda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uchraydi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ko’mirda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Antropogen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manbalardan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93 %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gacha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atmosferadagi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(IV)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birikib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kislota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Буфер обмена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6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61" y="441143"/>
            <a:ext cx="4084860" cy="3059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80" y="3709852"/>
            <a:ext cx="6446336" cy="2546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4780321" y="1698171"/>
            <a:ext cx="1254719" cy="84908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35040" y="1547948"/>
            <a:ext cx="1162594" cy="1149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AZOT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127863" y="4428309"/>
            <a:ext cx="1279817" cy="927462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90503" y="4317274"/>
            <a:ext cx="1737360" cy="11495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OLTINGUGURT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569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95" y="332097"/>
            <a:ext cx="8378529" cy="1027257"/>
          </a:xfrm>
        </p:spPr>
        <p:txBody>
          <a:bodyPr rtlCol="0">
            <a:noAutofit/>
          </a:bodyPr>
          <a:lstStyle/>
          <a:p>
            <a:pPr algn="ctr"/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Tabiatda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yomg’irlar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oqibatlari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24" name="Прямоугольник: скругленные углы 23">
            <a:extLst>
              <a:ext uri="{FF2B5EF4-FFF2-40B4-BE49-F238E27FC236}">
                <a16:creationId xmlns:a16="http://schemas.microsoft.com/office/drawing/2014/main" id="{EE47BD82-D8BD-4FB4-9086-D3AD4D447A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601200" y="627018"/>
            <a:ext cx="2416629" cy="5839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yog’inlarning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yog’ishi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natijasida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ekotizimlarda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muvozanat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buziladi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xo’jaligi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ekinlarining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hosildorligi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tuproqning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oziqlanish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xossasi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yomonlashadi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69" y="1708377"/>
            <a:ext cx="3439541" cy="2288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82" y="1708377"/>
            <a:ext cx="3849733" cy="2288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178" y="4306252"/>
            <a:ext cx="3942398" cy="215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094_TF33787325" id="{18D54F6A-308A-4375-83C4-7C47CD17DB36}" vid="{C1E13FCF-C86D-47F5-9DD1-93B3870E0AB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Лабораторная безопасность</Template>
  <TotalTime>0</TotalTime>
  <Words>374</Words>
  <Application>Microsoft Office PowerPoint</Application>
  <PresentationFormat>Широкоэкранный</PresentationFormat>
  <Paragraphs>56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Tahoma</vt:lpstr>
      <vt:lpstr>Times New Roman</vt:lpstr>
      <vt:lpstr>Тема Office</vt:lpstr>
      <vt:lpstr>Kislotali yomg’irlar</vt:lpstr>
      <vt:lpstr>Reja: </vt:lpstr>
      <vt:lpstr>“Kislotali yomg’ir” nima?</vt:lpstr>
      <vt:lpstr>Kislotali yomg’irlarning hosil bo’lish sabablari</vt:lpstr>
      <vt:lpstr> </vt:lpstr>
      <vt:lpstr> </vt:lpstr>
      <vt:lpstr>Презентация PowerPoint</vt:lpstr>
      <vt:lpstr>Презентация PowerPoint</vt:lpstr>
      <vt:lpstr>Tabiatda kislotali yomg’irlar oqibatlari </vt:lpstr>
      <vt:lpstr>Kislotali yomg’irlarning texnikaga ta’siri</vt:lpstr>
      <vt:lpstr>Kislotali yomg’irlarni tarixiy yodgorliklarga ta’siri 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2022-12-15T14:06:31Z</dcterms:created>
  <dcterms:modified xsi:type="dcterms:W3CDTF">2022-12-23T14:19:42Z</dcterms:modified>
</cp:coreProperties>
</file>