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Unbounded"/>
      <p:regular r:id="rId14"/>
    </p:embeddedFont>
    <p:embeddedFont>
      <p:font typeface="Unbounded"/>
      <p:regular r:id="rId15"/>
    </p:embeddedFont>
    <p:embeddedFont>
      <p:font typeface="Open Sans"/>
      <p:regular r:id="rId16"/>
    </p:embeddedFont>
    <p:embeddedFont>
      <p:font typeface="Open Sans"/>
      <p:regular r:id="rId17"/>
    </p:embeddedFont>
    <p:embeddedFont>
      <p:font typeface="Open Sans"/>
      <p:regular r:id="rId18"/>
    </p:embeddedFont>
    <p:embeddedFont>
      <p:font typeface="Open Sans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Ta'limda Interfaol Metodlar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Zamonaviy ta'lim tizimida interfaol metodlarning ahamiyati tobora ortib bormoqda. Ushbu usullar ta'lim jarayonini faollashtiradi, o'quvchilarning fikrlash qobiliyatini rivojlantiradi va ularni bilim olishga jalb qiladi.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673090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648563"/>
            <a:ext cx="396525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Мубина Рихситиллаева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14263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Interfaol Metodlarning Mohiyati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41069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O'quvchilarning Faolligi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Interfaol metodlar o'quvchilarni faol ishtirok etishga, fikrlarini baham ko'rishga va bir-birlaridan o'rganishga undaydi.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32921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Amaliy Yondashuv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Ushbu usullar nazariy bilimlarni amaliyotga tatbiq etishga imkon beradi va o'quvchilarga o'zlashtirilgan bilimlarni chuqurroq tushunishga yordam beradi.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667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682" y="3167539"/>
            <a:ext cx="9272707" cy="616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Interfaol Metodlarning Tasnifi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90682" y="4080272"/>
            <a:ext cx="6525935" cy="1467803"/>
          </a:xfrm>
          <a:prstGeom prst="roundRect">
            <a:avLst>
              <a:gd name="adj" fmla="val 5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5588" y="4285178"/>
            <a:ext cx="2596515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Muammoli Ta'lim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95588" y="4711898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O'quvchilarga muayyan muammoni hal qilish vazifasi qo'yiladi va ularning muammolarni hal qilish qobiliyatini rivojlantiradi.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413903" y="4080272"/>
            <a:ext cx="6525935" cy="1467803"/>
          </a:xfrm>
          <a:prstGeom prst="roundRect">
            <a:avLst>
              <a:gd name="adj" fmla="val 5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18809" y="4285178"/>
            <a:ext cx="292893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Guruhli Muhokama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618809" y="4711898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guruhlarda birgalikda fikr almashishadi, fikrlarini ifoda etishadi va muhokamalar orqali yangi bilimlarga ega bo'lishadi.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0682" y="5745361"/>
            <a:ext cx="6525935" cy="1783437"/>
          </a:xfrm>
          <a:prstGeom prst="roundRect">
            <a:avLst>
              <a:gd name="adj" fmla="val 4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95588" y="5950268"/>
            <a:ext cx="246673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O'yinli Ta'lim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895588" y="6376987"/>
            <a:ext cx="6116122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O'quvchilarni o'yinga jalb qiladi, ularni o'rganish jarayoniga qiziqtiradi va o'zlashtirilgan bilimlarni mustahkamlaydi.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413903" y="5745361"/>
            <a:ext cx="6525935" cy="1783437"/>
          </a:xfrm>
          <a:prstGeom prst="roundRect">
            <a:avLst>
              <a:gd name="adj" fmla="val 464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18809" y="5950268"/>
            <a:ext cx="246673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Loyihaviy Ta'lim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618809" y="6376987"/>
            <a:ext cx="6116122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birgalikda muayyan loyiha ustida ishlaydilar, ularni o'rganishga bo'lgan qiziqishini oshiradi va amaliy ko'nikmalarni rivojlantiradi.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5354"/>
            <a:ext cx="59702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Muammoli Ta'lim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294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0477" y="2314456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229445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Muammo Taqdim Etish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074194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O'quvchilarga real hayotdagi muammoni hal qilish vazifasi qo'yiladi.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2294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98576" y="2314456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229445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Tahlil va Tadqiqot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07419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muammoni tahlil qiladilar va uni hal qilish uchun ma'lumot to'playdilar.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06185" y="5092779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00776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Yechimlarni Izlash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517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muammoga turli yechimlarni taklif qiladilar va eng mosini tanlaydilar.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467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794171" y="5092779"/>
            <a:ext cx="29289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500776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Natijalarni Baholash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852517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o'z yechimlarini baholashadi va olingan natijalarni muhokama qiladilar.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39979"/>
            <a:ext cx="67345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Guruhli Muhokama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68891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Fikr Almashish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9731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o'z fikrlarini erkin ifoda etishadi va bir-birlarining fikrlarini tinglaydilar.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468891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482709"/>
            <a:ext cx="32134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Yangicha G'oyalar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5973128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Guruh muhokamasi o'quvchilarga yangi g'oyalarni tug'dirish va ularni rivojlantirishga imkon beradi.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738" y="468891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Birgalikdagi Ish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97312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Guruh muhokamasi o'quvchilarni birgalikda ish olib borishga va jamoaviy ruhni shakllantirishga o'rgatadi.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"Fikr Amaliyoti" Metodi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870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13198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6198" y="2645569"/>
            <a:ext cx="17204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3149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Vazifa Berish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3149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O'quvchilarga muayyan vazifa beriladi va ularning amaliy ko'nikmalarini rivojlantirishga yordam beradi.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3198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64168" y="4489013"/>
            <a:ext cx="27610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314932" y="4378762"/>
            <a:ext cx="3240286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Amaliy Mashg'ulot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3149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vazifani bajarish uchun turli amaliy usullar va materiallarni qo'llaydilar.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3198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63573" y="6332458"/>
            <a:ext cx="27741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314932" y="6222206"/>
            <a:ext cx="380619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Natijalarni Tahlil Qilish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3149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o'z amaliyotlari natijalarini tahlil qiladilar va xulosalar chiqaradilar.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057" y="537448"/>
            <a:ext cx="4883825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Rolli O'yinlar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97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Rolni Tanlash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39739" y="2058472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o'zlariga mos rolni tanlaydilar va o'shbu rolni ijro etishga tayyorlanadilar.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739" y="3198971"/>
            <a:ext cx="319992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Vaziyatni Tahlil Qilish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39739" y="3621286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o'z rollari bo'yicha vaziyatni tahlil qiladilar va o'z harakatlarini rejalashtiradilar.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9739" y="4761786"/>
            <a:ext cx="2537222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O'yinni O'tkazish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39739" y="5184100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tanlangan rollarda o'ynaydilar va o'zaro muloqot qiladilar.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0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739" y="6324600"/>
            <a:ext cx="4329708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Natijalarni Muhokama Qilish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39739" y="6746915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O'quvchilar o'yin natijalarini muhokama qiladilar va o'zlariga bo'lgan tushunchalarini oshiradilar.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2024-12-13T10:07:54Z</dcterms:created>
  <dcterms:modified xsi:type="dcterms:W3CDTF">2024-12-13T10:07:54Z</dcterms:modified>
</cp:coreProperties>
</file>