
<file path=[Content_Types].xml><?xml version="1.0" encoding="utf-8"?>
<Types xmlns="http://schemas.openxmlformats.org/package/2006/content-types">
  <Default Extension="rels" ContentType="application/vnd.openxmlformats-package.relationships+xml"/>
  <Default Extension="xml" ContentType="application/xml"/>
  <Default Extension="png" ContentType="image/png"/>
  <Default Extension="jpe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officeDocument/2006/relationships/extended-properties" Target="docProps/app.xml"/><Relationship Id="rId3" Type="http://schemas.openxmlformats.org/package/2006/relationships/metadata/core-properties" Target="docProps/core.xml"/><Relationship Id="rId4" Type="http://schemas.openxmlformats.org/officeDocument/2006/relationships/custom-properties" Target="docProps/custom.xml"/></Relationships>
</file>

<file path=ppt/presentation.xml><?xml version="1.0" encoding="utf-8"?>
<p:presentation xmlns:p="http://schemas.openxmlformats.org/presentationml/2006/main" xmlns:r="http://schemas.openxmlformats.org/officeDocument/2006/relationships" xmlns:a="http://schemas.openxmlformats.org/drawingml/2006/main" autoCompressPictures="0">
  <p:sldMasterIdLst>
    <p:sldMasterId id="2147483648" r:id="rId1"/>
  </p:sldMasterIdLst>
  <p:notesMasterIdLst>
    <p:notesMasterId r:id="rId2"/>
  </p:notesMasterIdLst>
  <p:sldIdLst>
    <p:sldId id="257" r:id="rId3"/>
    <p:sldId id="258" r:id="rId4"/>
    <p:sldId id="259" r:id="rId5"/>
    <p:sldId id="260" r:id="rId6"/>
    <p:sldId id="262" r:id="rId7"/>
    <p:sldId id="263" r:id="rId8"/>
    <p:sldId id="264" r:id="rId9"/>
    <p:sldId id="265" r:id="rId10"/>
    <p:sldId id="268" r:id="rId11"/>
    <p:sldId id="267" r:id="rId12"/>
  </p:sldIdLst>
  <p:sldSz type="screen16x9" cy="6858000" cx="12192000"/>
  <p:notesSz cx="6858000" cy="9144000"/>
  <p:defaultTextStyle>
    <a:defPPr>
      <a:defRPr lang="en-US"/>
    </a:defPPr>
    <a:lvl1pPr algn="l" defTabSz="457200" eaLnBrk="1" hangingPunct="1" latinLnBrk="0" marL="0" rtl="0">
      <a:defRPr sz="1800" kern="1200">
        <a:solidFill>
          <a:schemeClr val="tx1"/>
        </a:solidFill>
        <a:latin typeface="+mn-lt"/>
        <a:ea typeface="+mn-ea"/>
        <a:cs typeface="+mn-cs"/>
      </a:defRPr>
    </a:lvl1pPr>
    <a:lvl2pPr algn="l" defTabSz="457200" eaLnBrk="1" hangingPunct="1" latinLnBrk="0" marL="457200" rtl="0">
      <a:defRPr sz="1800" kern="1200">
        <a:solidFill>
          <a:schemeClr val="tx1"/>
        </a:solidFill>
        <a:latin typeface="+mn-lt"/>
        <a:ea typeface="+mn-ea"/>
        <a:cs typeface="+mn-cs"/>
      </a:defRPr>
    </a:lvl2pPr>
    <a:lvl3pPr algn="l" defTabSz="457200" eaLnBrk="1" hangingPunct="1" latinLnBrk="0" marL="914400" rtl="0">
      <a:defRPr sz="1800" kern="1200">
        <a:solidFill>
          <a:schemeClr val="tx1"/>
        </a:solidFill>
        <a:latin typeface="+mn-lt"/>
        <a:ea typeface="+mn-ea"/>
        <a:cs typeface="+mn-cs"/>
      </a:defRPr>
    </a:lvl3pPr>
    <a:lvl4pPr algn="l" defTabSz="457200" eaLnBrk="1" hangingPunct="1" latinLnBrk="0" marL="1371600" rtl="0">
      <a:defRPr sz="1800" kern="1200">
        <a:solidFill>
          <a:schemeClr val="tx1"/>
        </a:solidFill>
        <a:latin typeface="+mn-lt"/>
        <a:ea typeface="+mn-ea"/>
        <a:cs typeface="+mn-cs"/>
      </a:defRPr>
    </a:lvl4pPr>
    <a:lvl5pPr algn="l" defTabSz="457200" eaLnBrk="1" hangingPunct="1" latinLnBrk="0" marL="1828800" rtl="0">
      <a:defRPr sz="1800" kern="1200">
        <a:solidFill>
          <a:schemeClr val="tx1"/>
        </a:solidFill>
        <a:latin typeface="+mn-lt"/>
        <a:ea typeface="+mn-ea"/>
        <a:cs typeface="+mn-cs"/>
      </a:defRPr>
    </a:lvl5pPr>
    <a:lvl6pPr algn="l" defTabSz="457200" eaLnBrk="1" hangingPunct="1" latinLnBrk="0" marL="2286000" rtl="0">
      <a:defRPr sz="1800" kern="1200">
        <a:solidFill>
          <a:schemeClr val="tx1"/>
        </a:solidFill>
        <a:latin typeface="+mn-lt"/>
        <a:ea typeface="+mn-ea"/>
        <a:cs typeface="+mn-cs"/>
      </a:defRPr>
    </a:lvl6pPr>
    <a:lvl7pPr algn="l" defTabSz="457200" eaLnBrk="1" hangingPunct="1" latinLnBrk="0" marL="2743200" rtl="0">
      <a:defRPr sz="1800" kern="1200">
        <a:solidFill>
          <a:schemeClr val="tx1"/>
        </a:solidFill>
        <a:latin typeface="+mn-lt"/>
        <a:ea typeface="+mn-ea"/>
        <a:cs typeface="+mn-cs"/>
      </a:defRPr>
    </a:lvl7pPr>
    <a:lvl8pPr algn="l" defTabSz="457200" eaLnBrk="1" hangingPunct="1" latinLnBrk="0" marL="3200400" rtl="0">
      <a:defRPr sz="1800" kern="1200">
        <a:solidFill>
          <a:schemeClr val="tx1"/>
        </a:solidFill>
        <a:latin typeface="+mn-lt"/>
        <a:ea typeface="+mn-ea"/>
        <a:cs typeface="+mn-cs"/>
      </a:defRPr>
    </a:lvl8pPr>
    <a:lvl9pPr algn="l" defTabSz="457200" eaLnBrk="1" hangingPunct="1" latinLnBrk="0" marL="3657600" rtl="0">
      <a:defRPr sz="1800" kern="1200">
        <a:solidFill>
          <a:schemeClr val="tx1"/>
        </a:solidFill>
        <a:latin typeface="+mn-lt"/>
        <a:ea typeface="+mn-ea"/>
        <a:cs typeface="+mn-cs"/>
      </a:defRPr>
    </a:lvl9pPr>
  </p:defaultTextStyle>
</p:presentation>
</file>

<file path=ppt/presProps.xml><?xml version="1.0" encoding="utf-8"?>
<p:presentationPr xmlns:p="http://schemas.openxmlformats.org/presentationml/2006/main" xmlns:r="http://schemas.openxmlformats.org/officeDocument/2006/relationships" xmlns:a="http://schemas.openxmlformats.org/drawingml/2006/main"/>
</file>

<file path=ppt/tableStyles.xml><?xml version="1.0" encoding="utf-8"?>
<a:tblStyleLst xmlns:a="http://schemas.openxmlformats.org/drawingml/2006/main" def="{5C22544A-7EE6-4342-B048-85BDC9FD1C3A}"/>
</file>

<file path=ppt/viewProps.xml><?xml version="1.0" encoding="utf-8"?>
<p:viewPr xmlns:p="http://schemas.openxmlformats.org/presentationml/2006/main" xmlns:r="http://schemas.openxmlformats.org/officeDocument/2006/relationships" xmlns:a="http://schemas.openxmlformats.org/drawingml/2006/main">
  <p:normalViewPr horzBarState="maximized">
    <p:restoredLeft sz="16985" autoAdjust="0"/>
    <p:restoredTop sz="94660"/>
  </p:normalViewPr>
  <p:slideViewPr>
    <p:cSldViewPr snapToGrid="0">
      <p:cViewPr varScale="1">
        <p:scale>
          <a:sx n="82" d="100"/>
          <a:sy n="82" d="100"/>
        </p:scale>
        <p:origin x="96" y="66"/>
      </p:cViewPr>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notesMaster" Target="notesMasters/notes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tableStyles" Target="tableStyles.xml"/><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55" name=""/>
        <p:cNvGrpSpPr/>
        <p:nvPr/>
      </p:nvGrpSpPr>
      <p:grpSpPr>
        <a:xfrm>
          <a:off x="0" y="0"/>
          <a:ext cx="0" cy="0"/>
          <a:chOff x="0" y="0"/>
          <a:chExt cx="0" cy="0"/>
        </a:xfrm>
      </p:grpSpPr>
      <p:sp>
        <p:nvSpPr>
          <p:cNvPr id="1048710" name="Rectangle 2"/>
          <p:cNvSpPr>
            <a:spLocks noGrp="1" noChangeArrowheads="1"/>
          </p:cNvSpPr>
          <p:nvPr>
            <p:ph type="hdr" sz="quarter"/>
          </p:nvPr>
        </p:nvSpPr>
        <p:spPr bwMode="auto">
          <a:xfrm>
            <a:off x="2" y="1"/>
            <a:ext cx="3076575" cy="512763"/>
          </a:xfrm>
          <a:prstGeom prst="rect"/>
          <a:noFill/>
          <a:ln w="9525">
            <a:noFill/>
            <a:miter lim="800000"/>
            <a:headEnd/>
            <a:tailEnd/>
          </a:ln>
          <a:effectLst/>
        </p:spPr>
        <p:txBody>
          <a:bodyPr anchor="t" anchorCtr="0" bIns="45745" compatLnSpc="1" lIns="91492" numCol="1" rIns="91492" tIns="45745" vert="horz" wrap="square">
            <a:prstTxWarp prst="textNoShape"/>
          </a:bodyPr>
          <a:lstStyle>
            <a:lvl1pPr algn="l">
              <a:defRPr sz="1100"/>
            </a:lvl1pPr>
          </a:lstStyle>
          <a:p>
            <a:endParaRPr lang="en-US"/>
          </a:p>
        </p:txBody>
      </p:sp>
      <p:sp>
        <p:nvSpPr>
          <p:cNvPr id="1048711" name="Rectangle 3"/>
          <p:cNvSpPr>
            <a:spLocks noGrp="1" noChangeArrowheads="1"/>
          </p:cNvSpPr>
          <p:nvPr>
            <p:ph type="dt" idx="1"/>
          </p:nvPr>
        </p:nvSpPr>
        <p:spPr bwMode="auto">
          <a:xfrm>
            <a:off x="4021139" y="1"/>
            <a:ext cx="3076575" cy="512763"/>
          </a:xfrm>
          <a:prstGeom prst="rect"/>
          <a:noFill/>
          <a:ln w="9525">
            <a:noFill/>
            <a:miter lim="800000"/>
            <a:headEnd/>
            <a:tailEnd/>
          </a:ln>
          <a:effectLst/>
        </p:spPr>
        <p:txBody>
          <a:bodyPr anchor="t" anchorCtr="0" bIns="45745" compatLnSpc="1" lIns="91492" numCol="1" rIns="91492" tIns="45745" vert="horz" wrap="square">
            <a:prstTxWarp prst="textNoShape"/>
          </a:bodyPr>
          <a:lstStyle>
            <a:lvl1pPr algn="r">
              <a:defRPr sz="1100"/>
            </a:lvl1pPr>
          </a:lstStyle>
          <a:p>
            <a:endParaRPr lang="en-US"/>
          </a:p>
        </p:txBody>
      </p:sp>
      <p:sp>
        <p:nvSpPr>
          <p:cNvPr id="1048712" name="Rectangle 4"/>
          <p:cNvSpPr>
            <a:spLocks noChangeAspect="1" noRot="1" noGrp="1" noChangeArrowheads="1" noTextEdit="1"/>
          </p:cNvSpPr>
          <p:nvPr>
            <p:ph type="sldImg" idx="2"/>
          </p:nvPr>
        </p:nvSpPr>
        <p:spPr bwMode="auto">
          <a:xfrm>
            <a:off x="990600" y="766763"/>
            <a:ext cx="5118100" cy="3838575"/>
          </a:xfrm>
          <a:prstGeom prst="rect"/>
          <a:noFill/>
          <a:ln w="9525">
            <a:solidFill>
              <a:srgbClr val="000000"/>
            </a:solidFill>
            <a:miter lim="800000"/>
            <a:headEnd/>
            <a:tailEnd/>
          </a:ln>
          <a:effectLst/>
        </p:spPr>
      </p:sp>
      <p:sp>
        <p:nvSpPr>
          <p:cNvPr id="1048713" name="Rectangle 5"/>
          <p:cNvSpPr>
            <a:spLocks noGrp="1" noChangeArrowheads="1"/>
          </p:cNvSpPr>
          <p:nvPr>
            <p:ph type="body" sz="quarter" idx="3"/>
          </p:nvPr>
        </p:nvSpPr>
        <p:spPr bwMode="auto">
          <a:xfrm>
            <a:off x="709614" y="4862514"/>
            <a:ext cx="5680075" cy="4605337"/>
          </a:xfrm>
          <a:prstGeom prst="rect"/>
          <a:noFill/>
          <a:ln w="9525">
            <a:noFill/>
            <a:miter lim="800000"/>
            <a:headEnd/>
            <a:tailEnd/>
          </a:ln>
          <a:effectLst/>
        </p:spPr>
        <p:txBody>
          <a:bodyPr anchor="t" anchorCtr="0" bIns="45745" compatLnSpc="1" lIns="91492" numCol="1" rIns="91492" tIns="45745" vert="horz" wrap="square">
            <a:prstTxWarp prst="textNoShape"/>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8714" name="Rectangle 6"/>
          <p:cNvSpPr>
            <a:spLocks noGrp="1" noChangeArrowheads="1"/>
          </p:cNvSpPr>
          <p:nvPr>
            <p:ph type="ftr" sz="quarter" idx="4"/>
          </p:nvPr>
        </p:nvSpPr>
        <p:spPr bwMode="auto">
          <a:xfrm>
            <a:off x="2" y="9720264"/>
            <a:ext cx="3076575" cy="512762"/>
          </a:xfrm>
          <a:prstGeom prst="rect"/>
          <a:noFill/>
          <a:ln w="9525">
            <a:noFill/>
            <a:miter lim="800000"/>
            <a:headEnd/>
            <a:tailEnd/>
          </a:ln>
          <a:effectLst/>
        </p:spPr>
        <p:txBody>
          <a:bodyPr anchor="b" anchorCtr="0" bIns="45745" compatLnSpc="1" lIns="91492" numCol="1" rIns="91492" tIns="45745" vert="horz" wrap="square">
            <a:prstTxWarp prst="textNoShape"/>
          </a:bodyPr>
          <a:lstStyle>
            <a:lvl1pPr algn="l">
              <a:defRPr sz="1100"/>
            </a:lvl1pPr>
          </a:lstStyle>
          <a:p>
            <a:endParaRPr lang="en-US"/>
          </a:p>
        </p:txBody>
      </p:sp>
      <p:sp>
        <p:nvSpPr>
          <p:cNvPr id="1048715" name="Rectangle 7"/>
          <p:cNvSpPr>
            <a:spLocks noGrp="1" noChangeArrowheads="1"/>
          </p:cNvSpPr>
          <p:nvPr>
            <p:ph type="sldNum" sz="quarter" idx="5"/>
          </p:nvPr>
        </p:nvSpPr>
        <p:spPr bwMode="auto">
          <a:xfrm>
            <a:off x="4021139" y="9720264"/>
            <a:ext cx="3076575" cy="512762"/>
          </a:xfrm>
          <a:prstGeom prst="rect"/>
          <a:noFill/>
          <a:ln w="9525">
            <a:noFill/>
            <a:miter lim="800000"/>
            <a:headEnd/>
            <a:tailEnd/>
          </a:ln>
          <a:effectLst/>
        </p:spPr>
        <p:txBody>
          <a:bodyPr anchor="b" anchorCtr="0" bIns="45745" compatLnSpc="1" lIns="91492" numCol="1" rIns="91492" tIns="45745" vert="horz" wrap="square">
            <a:prstTxWarp prst="textNoShape"/>
          </a:bodyPr>
          <a:lstStyle>
            <a:lvl1pPr algn="r">
              <a:defRPr sz="1100"/>
            </a:lvl1pPr>
          </a:lstStyle>
          <a:p>
            <a:fld id="{A9A0EA98-5831-4853-B862-C702E6EB345C}" type="slidenum">
              <a:rPr lang="en-US"/>
              <a:t>‹#›</a:t>
            </a:fld>
            <a:endParaRPr lang="en-US"/>
          </a:p>
        </p:txBody>
      </p:sp>
    </p:spTree>
  </p:cSld>
  <p:clrMap accent1="accent1" accent2="accent2" accent3="accent3" accent4="accent4" accent5="accent5" accent6="accent6" bg1="lt1" bg2="lt2" tx1="dk1" tx2="dk2" hlink="hlink" folHlink="folHlink"/>
  <p:notesStyle>
    <a:lvl1pPr algn="l" fontAlgn="base" rtl="0">
      <a:spcBef>
        <a:spcPct val="30000"/>
      </a:spcBef>
      <a:spcAft>
        <a:spcPct val="0"/>
      </a:spcAft>
      <a:defRPr sz="1200" kern="1200">
        <a:solidFill>
          <a:schemeClr val="tx1"/>
        </a:solidFill>
        <a:latin typeface="Arial" charset="0"/>
        <a:ea typeface="+mn-ea"/>
        <a:cs typeface="+mn-cs"/>
      </a:defRPr>
    </a:lvl1pPr>
    <a:lvl2pPr algn="l" fontAlgn="base" marL="457200" rtl="0">
      <a:spcBef>
        <a:spcPct val="30000"/>
      </a:spcBef>
      <a:spcAft>
        <a:spcPct val="0"/>
      </a:spcAft>
      <a:defRPr sz="1200" kern="1200">
        <a:solidFill>
          <a:schemeClr val="tx1"/>
        </a:solidFill>
        <a:latin typeface="Arial" charset="0"/>
        <a:ea typeface="+mn-ea"/>
        <a:cs typeface="+mn-cs"/>
      </a:defRPr>
    </a:lvl2pPr>
    <a:lvl3pPr algn="l" fontAlgn="base" marL="914400" rtl="0">
      <a:spcBef>
        <a:spcPct val="30000"/>
      </a:spcBef>
      <a:spcAft>
        <a:spcPct val="0"/>
      </a:spcAft>
      <a:defRPr sz="1200" kern="1200">
        <a:solidFill>
          <a:schemeClr val="tx1"/>
        </a:solidFill>
        <a:latin typeface="Arial" charset="0"/>
        <a:ea typeface="+mn-ea"/>
        <a:cs typeface="+mn-cs"/>
      </a:defRPr>
    </a:lvl3pPr>
    <a:lvl4pPr algn="l" fontAlgn="base" marL="1371600" rtl="0">
      <a:spcBef>
        <a:spcPct val="30000"/>
      </a:spcBef>
      <a:spcAft>
        <a:spcPct val="0"/>
      </a:spcAft>
      <a:defRPr sz="1200" kern="1200">
        <a:solidFill>
          <a:schemeClr val="tx1"/>
        </a:solidFill>
        <a:latin typeface="Arial" charset="0"/>
        <a:ea typeface="+mn-ea"/>
        <a:cs typeface="+mn-cs"/>
      </a:defRPr>
    </a:lvl4pPr>
    <a:lvl5pPr algn="l" fontAlgn="base" marL="1828800" rtl="0">
      <a:spcBef>
        <a:spcPct val="30000"/>
      </a:spcBef>
      <a:spcAft>
        <a:spcPct val="0"/>
      </a:spcAft>
      <a:defRPr sz="1200" kern="1200">
        <a:solidFill>
          <a:schemeClr val="tx1"/>
        </a:solidFill>
        <a:latin typeface="Arial" charset="0"/>
        <a:ea typeface="+mn-ea"/>
        <a:cs typeface="+mn-cs"/>
      </a:defRPr>
    </a:lvl5pPr>
    <a:lvl6pPr algn="l" defTabSz="914400" eaLnBrk="1" hangingPunct="1" latinLnBrk="0" marL="2286000" rtl="0">
      <a:defRPr sz="1200" kern="1200">
        <a:solidFill>
          <a:schemeClr val="tx1"/>
        </a:solidFill>
        <a:latin typeface="+mn-lt"/>
        <a:ea typeface="+mn-ea"/>
        <a:cs typeface="+mn-cs"/>
      </a:defRPr>
    </a:lvl6pPr>
    <a:lvl7pPr algn="l" defTabSz="914400" eaLnBrk="1" hangingPunct="1" latinLnBrk="0" marL="2743200" rtl="0">
      <a:defRPr sz="1200" kern="1200">
        <a:solidFill>
          <a:schemeClr val="tx1"/>
        </a:solidFill>
        <a:latin typeface="+mn-lt"/>
        <a:ea typeface="+mn-ea"/>
        <a:cs typeface="+mn-cs"/>
      </a:defRPr>
    </a:lvl7pPr>
    <a:lvl8pPr algn="l" defTabSz="914400" eaLnBrk="1" hangingPunct="1" latinLnBrk="0" marL="3200400" rtl="0">
      <a:defRPr sz="1200" kern="1200">
        <a:solidFill>
          <a:schemeClr val="tx1"/>
        </a:solidFill>
        <a:latin typeface="+mn-lt"/>
        <a:ea typeface="+mn-ea"/>
        <a:cs typeface="+mn-cs"/>
      </a:defRPr>
    </a:lvl8pPr>
    <a:lvl9pPr algn="l" defTabSz="914400" eaLnBrk="1" hangingPunct="1" latinLnBrk="0" marL="3657600" rtl="0">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type="title">
  <p:cSld name="Title Slide">
    <p:spTree>
      <p:nvGrpSpPr>
        <p:cNvPr id="37" name=""/>
        <p:cNvGrpSpPr/>
        <p:nvPr/>
      </p:nvGrpSpPr>
      <p:grpSpPr>
        <a:xfrm>
          <a:off x="0" y="0"/>
          <a:ext cx="0" cy="0"/>
          <a:chOff x="0" y="0"/>
          <a:chExt cx="0" cy="0"/>
        </a:xfrm>
      </p:grpSpPr>
      <p:grpSp>
        <p:nvGrpSpPr>
          <p:cNvPr id="38" name="Group 15"/>
          <p:cNvGrpSpPr/>
          <p:nvPr/>
        </p:nvGrpSpPr>
        <p:grpSpPr>
          <a:xfrm>
            <a:off x="0" y="-8467"/>
            <a:ext cx="12192000" cy="6866467"/>
            <a:chOff x="0" y="-8467"/>
            <a:chExt cx="12192000" cy="6866467"/>
          </a:xfrm>
        </p:grpSpPr>
        <p:cxnSp>
          <p:nvCxnSpPr>
            <p:cNvPr id="3145730" name="Straight Connector 18"/>
            <p:cNvCxnSpPr>
              <a:cxnSpLocks/>
            </p:cNvCxnSpPr>
            <p:nvPr/>
          </p:nvCxnSpPr>
          <p:spPr>
            <a:xfrm>
              <a:off x="9371012" y="0"/>
              <a:ext cx="1219200" cy="6858000"/>
            </a:xfrm>
            <a:prstGeom prst="line"/>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3145731" name="Straight Connector 19"/>
            <p:cNvCxnSpPr>
              <a:cxnSpLocks/>
            </p:cNvCxnSpPr>
            <p:nvPr/>
          </p:nvCxnSpPr>
          <p:spPr>
            <a:xfrm flipH="1">
              <a:off x="7425267" y="3681413"/>
              <a:ext cx="4763558" cy="3176587"/>
            </a:xfrm>
            <a:prstGeom prst="line"/>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48612" name="Rectangle 23"/>
            <p:cNvSpPr/>
            <p:nvPr/>
          </p:nvSpPr>
          <p:spPr>
            <a:xfrm>
              <a:off x="9181476" y="-8467"/>
              <a:ext cx="3007349" cy="6866467"/>
            </a:xfrm>
            <a:custGeom>
              <a:avLst/>
              <a:ah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8613" name="Rectangle 25"/>
            <p:cNvSpPr/>
            <p:nvPr/>
          </p:nvSpPr>
          <p:spPr>
            <a:xfrm>
              <a:off x="9603442" y="-8467"/>
              <a:ext cx="2588558" cy="6866467"/>
            </a:xfrm>
            <a:custGeom>
              <a:avLst/>
              <a:ah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8614"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8615" name="Rectangle 27"/>
            <p:cNvSpPr/>
            <p:nvPr/>
          </p:nvSpPr>
          <p:spPr>
            <a:xfrm>
              <a:off x="9334500" y="-8467"/>
              <a:ext cx="2854326" cy="6866467"/>
            </a:xfrm>
            <a:custGeom>
              <a:avLst/>
              <a:ah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8616" name="Rectangle 28"/>
            <p:cNvSpPr/>
            <p:nvPr/>
          </p:nvSpPr>
          <p:spPr>
            <a:xfrm>
              <a:off x="10898730" y="-8467"/>
              <a:ext cx="1290094" cy="6866467"/>
            </a:xfrm>
            <a:custGeom>
              <a:avLst/>
              <a:ah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8617" name="Rectangle 29"/>
            <p:cNvSpPr/>
            <p:nvPr/>
          </p:nvSpPr>
          <p:spPr>
            <a:xfrm>
              <a:off x="10938999" y="-8467"/>
              <a:ext cx="1249825" cy="6866467"/>
            </a:xfrm>
            <a:custGeom>
              <a:avLst/>
              <a:ah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8618"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861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048620"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n-US" smtClean="0"/>
              <a:t>Click to edit Master title style</a:t>
            </a:r>
            <a:endParaRPr dirty="0" lang="en-US"/>
          </a:p>
        </p:txBody>
      </p:sp>
      <p:sp>
        <p:nvSpPr>
          <p:cNvPr id="1048621" name="Subtitle 2"/>
          <p:cNvSpPr>
            <a:spLocks noGrp="1"/>
          </p:cNvSpPr>
          <p:nvPr>
            <p:ph type="subTitle" idx="1"/>
          </p:nvPr>
        </p:nvSpPr>
        <p:spPr>
          <a:xfrm>
            <a:off x="1507067" y="4050833"/>
            <a:ext cx="7766936" cy="1096899"/>
          </a:xfrm>
        </p:spPr>
        <p:txBody>
          <a:bodyPr anchor="t"/>
          <a:lstStyle>
            <a:lvl1pPr algn="r" indent="0" marL="0">
              <a:buNone/>
              <a:defRPr>
                <a:solidFill>
                  <a:schemeClr val="tx1">
                    <a:lumMod val="50000"/>
                    <a:lumOff val="50000"/>
                  </a:schemeClr>
                </a:solidFill>
              </a:defRPr>
            </a:lvl1pPr>
            <a:lvl2pPr algn="ctr" indent="0" marL="457200">
              <a:buNone/>
              <a:defRPr>
                <a:solidFill>
                  <a:schemeClr val="tx1">
                    <a:tint val="75000"/>
                  </a:schemeClr>
                </a:solidFill>
              </a:defRPr>
            </a:lvl2pPr>
            <a:lvl3pPr algn="ctr" indent="0" marL="914400">
              <a:buNone/>
              <a:defRPr>
                <a:solidFill>
                  <a:schemeClr val="tx1">
                    <a:tint val="75000"/>
                  </a:schemeClr>
                </a:solidFill>
              </a:defRPr>
            </a:lvl3pPr>
            <a:lvl4pPr algn="ctr" indent="0" marL="1371600">
              <a:buNone/>
              <a:defRPr>
                <a:solidFill>
                  <a:schemeClr val="tx1">
                    <a:tint val="75000"/>
                  </a:schemeClr>
                </a:solidFill>
              </a:defRPr>
            </a:lvl4pPr>
            <a:lvl5pPr algn="ctr" indent="0" marL="1828800">
              <a:buNone/>
              <a:defRPr>
                <a:solidFill>
                  <a:schemeClr val="tx1">
                    <a:tint val="75000"/>
                  </a:schemeClr>
                </a:solidFill>
              </a:defRPr>
            </a:lvl5pPr>
            <a:lvl6pPr algn="ctr" indent="0" marL="2286000">
              <a:buNone/>
              <a:defRPr>
                <a:solidFill>
                  <a:schemeClr val="tx1">
                    <a:tint val="75000"/>
                  </a:schemeClr>
                </a:solidFill>
              </a:defRPr>
            </a:lvl6pPr>
            <a:lvl7pPr algn="ctr" indent="0" marL="2743200">
              <a:buNone/>
              <a:defRPr>
                <a:solidFill>
                  <a:schemeClr val="tx1">
                    <a:tint val="75000"/>
                  </a:schemeClr>
                </a:solidFill>
              </a:defRPr>
            </a:lvl7pPr>
            <a:lvl8pPr algn="ctr" indent="0" marL="3200400">
              <a:buNone/>
              <a:defRPr>
                <a:solidFill>
                  <a:schemeClr val="tx1">
                    <a:tint val="75000"/>
                  </a:schemeClr>
                </a:solidFill>
              </a:defRPr>
            </a:lvl8pPr>
            <a:lvl9pPr algn="ctr" indent="0" marL="3657600">
              <a:buNone/>
              <a:defRPr>
                <a:solidFill>
                  <a:schemeClr val="tx1">
                    <a:tint val="75000"/>
                  </a:schemeClr>
                </a:solidFill>
              </a:defRPr>
            </a:lvl9pPr>
          </a:lstStyle>
          <a:p>
            <a:r>
              <a:rPr lang="en-US" smtClean="0"/>
              <a:t>Click to edit Master subtitle style</a:t>
            </a:r>
            <a:endParaRPr dirty="0" lang="en-US"/>
          </a:p>
        </p:txBody>
      </p:sp>
      <p:sp>
        <p:nvSpPr>
          <p:cNvPr id="1048622" name="Date Placeholder 3"/>
          <p:cNvSpPr>
            <a:spLocks noGrp="1"/>
          </p:cNvSpPr>
          <p:nvPr>
            <p:ph type="dt" sz="half" idx="10"/>
          </p:nvPr>
        </p:nvSpPr>
        <p:spPr/>
        <p:txBody>
          <a:bodyPr/>
          <a:p>
            <a:fld id="{B61BEF0D-F0BB-DE4B-95CE-6DB70DBA9567}" type="datetimeFigureOut">
              <a:rPr dirty="0" lang="en-US"/>
              <a:t>11/18/2023</a:t>
            </a:fld>
            <a:endParaRPr dirty="0" lang="en-US"/>
          </a:p>
        </p:txBody>
      </p:sp>
      <p:sp>
        <p:nvSpPr>
          <p:cNvPr id="1048623" name="Footer Placeholder 4"/>
          <p:cNvSpPr>
            <a:spLocks noGrp="1"/>
          </p:cNvSpPr>
          <p:nvPr>
            <p:ph type="ftr" sz="quarter" idx="11"/>
          </p:nvPr>
        </p:nvSpPr>
        <p:spPr/>
        <p:txBody>
          <a:bodyPr/>
          <a:p>
            <a:endParaRPr dirty="0" lang="en-US"/>
          </a:p>
        </p:txBody>
      </p:sp>
      <p:sp>
        <p:nvSpPr>
          <p:cNvPr id="1048624" name="Slide Number Placeholder 5"/>
          <p:cNvSpPr>
            <a:spLocks noGrp="1"/>
          </p:cNvSpPr>
          <p:nvPr>
            <p:ph type="sldNum" sz="quarter" idx="12"/>
          </p:nvPr>
        </p:nvSpPr>
        <p:spPr/>
        <p:txBody>
          <a:bodyPr/>
          <a:p>
            <a:fld id="{D57F1E4F-1CFF-5643-939E-217C01CDF565}" type="slidenum">
              <a:rPr dirty="0" lang="en-US"/>
              <a:t>‹#›</a:t>
            </a:fld>
            <a:endParaRPr dirty="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50" name=""/>
        <p:cNvGrpSpPr/>
        <p:nvPr/>
      </p:nvGrpSpPr>
      <p:grpSpPr>
        <a:xfrm>
          <a:off x="0" y="0"/>
          <a:ext cx="0" cy="0"/>
          <a:chOff x="0" y="0"/>
          <a:chExt cx="0" cy="0"/>
        </a:xfrm>
      </p:grpSpPr>
      <p:sp>
        <p:nvSpPr>
          <p:cNvPr id="1048682" name="Title 1"/>
          <p:cNvSpPr>
            <a:spLocks noGrp="1"/>
          </p:cNvSpPr>
          <p:nvPr>
            <p:ph type="title"/>
          </p:nvPr>
        </p:nvSpPr>
        <p:spPr>
          <a:xfrm>
            <a:off x="677335" y="609600"/>
            <a:ext cx="8596668" cy="3403600"/>
          </a:xfrm>
        </p:spPr>
        <p:txBody>
          <a:bodyPr anchor="ctr">
            <a:normAutofit/>
          </a:bodyPr>
          <a:lstStyle>
            <a:lvl1pPr algn="l">
              <a:defRPr b="0" cap="none" sz="4400"/>
            </a:lvl1pPr>
          </a:lstStyle>
          <a:p>
            <a:r>
              <a:rPr lang="en-US" smtClean="0"/>
              <a:t>Click to edit Master title style</a:t>
            </a:r>
            <a:endParaRPr dirty="0" lang="en-US"/>
          </a:p>
        </p:txBody>
      </p:sp>
      <p:sp>
        <p:nvSpPr>
          <p:cNvPr id="1048683" name="Text Placeholder 2"/>
          <p:cNvSpPr>
            <a:spLocks noGrp="1"/>
          </p:cNvSpPr>
          <p:nvPr>
            <p:ph type="body" idx="1"/>
          </p:nvPr>
        </p:nvSpPr>
        <p:spPr>
          <a:xfrm>
            <a:off x="677335" y="4470400"/>
            <a:ext cx="8596668" cy="1570962"/>
          </a:xfrm>
        </p:spPr>
        <p:txBody>
          <a:bodyPr anchor="ctr">
            <a:normAutofit/>
          </a:bodyPr>
          <a:lstStyle>
            <a:lvl1pPr algn="l" indent="0" marL="0">
              <a:buNone/>
              <a:defRPr sz="1800">
                <a:solidFill>
                  <a:schemeClr val="tx1">
                    <a:lumMod val="75000"/>
                    <a:lumOff val="25000"/>
                  </a:schemeClr>
                </a:solidFill>
              </a:defRPr>
            </a:lvl1pPr>
            <a:lvl2pPr indent="0" marL="457200">
              <a:buNone/>
              <a:defRPr sz="1800">
                <a:solidFill>
                  <a:schemeClr val="tx1">
                    <a:tint val="75000"/>
                  </a:schemeClr>
                </a:solidFill>
              </a:defRPr>
            </a:lvl2pPr>
            <a:lvl3pPr indent="0" marL="914400">
              <a:buNone/>
              <a:defRPr sz="1600">
                <a:solidFill>
                  <a:schemeClr val="tx1">
                    <a:tint val="75000"/>
                  </a:schemeClr>
                </a:solidFill>
              </a:defRPr>
            </a:lvl3pPr>
            <a:lvl4pPr indent="0" marL="1371600">
              <a:buNone/>
              <a:defRPr sz="1400">
                <a:solidFill>
                  <a:schemeClr val="tx1">
                    <a:tint val="75000"/>
                  </a:schemeClr>
                </a:solidFill>
              </a:defRPr>
            </a:lvl4pPr>
            <a:lvl5pPr indent="0" marL="1828800">
              <a:buNone/>
              <a:defRPr sz="1400">
                <a:solidFill>
                  <a:schemeClr val="tx1">
                    <a:tint val="75000"/>
                  </a:schemeClr>
                </a:solidFill>
              </a:defRPr>
            </a:lvl5pPr>
            <a:lvl6pPr indent="0" marL="2286000">
              <a:buNone/>
              <a:defRPr sz="1400">
                <a:solidFill>
                  <a:schemeClr val="tx1">
                    <a:tint val="75000"/>
                  </a:schemeClr>
                </a:solidFill>
              </a:defRPr>
            </a:lvl6pPr>
            <a:lvl7pPr indent="0" marL="2743200">
              <a:buNone/>
              <a:defRPr sz="1400">
                <a:solidFill>
                  <a:schemeClr val="tx1">
                    <a:tint val="75000"/>
                  </a:schemeClr>
                </a:solidFill>
              </a:defRPr>
            </a:lvl7pPr>
            <a:lvl8pPr indent="0" marL="3200400">
              <a:buNone/>
              <a:defRPr sz="1400">
                <a:solidFill>
                  <a:schemeClr val="tx1">
                    <a:tint val="75000"/>
                  </a:schemeClr>
                </a:solidFill>
              </a:defRPr>
            </a:lvl8pPr>
            <a:lvl9pPr indent="0" marL="3657600">
              <a:buNone/>
              <a:defRPr sz="1400">
                <a:solidFill>
                  <a:schemeClr val="tx1">
                    <a:tint val="75000"/>
                  </a:schemeClr>
                </a:solidFill>
              </a:defRPr>
            </a:lvl9pPr>
          </a:lstStyle>
          <a:p>
            <a:pPr lvl="0"/>
            <a:r>
              <a:rPr lang="en-US" smtClean="0"/>
              <a:t>Click to edit Master text styles</a:t>
            </a:r>
          </a:p>
        </p:txBody>
      </p:sp>
      <p:sp>
        <p:nvSpPr>
          <p:cNvPr id="1048684" name="Date Placeholder 3"/>
          <p:cNvSpPr>
            <a:spLocks noGrp="1"/>
          </p:cNvSpPr>
          <p:nvPr>
            <p:ph type="dt" sz="half" idx="10"/>
          </p:nvPr>
        </p:nvSpPr>
        <p:spPr/>
        <p:txBody>
          <a:bodyPr/>
          <a:p>
            <a:fld id="{B61BEF0D-F0BB-DE4B-95CE-6DB70DBA9567}" type="datetimeFigureOut">
              <a:rPr dirty="0" lang="en-US"/>
              <a:t>11/18/2023</a:t>
            </a:fld>
            <a:endParaRPr dirty="0" lang="en-US"/>
          </a:p>
        </p:txBody>
      </p:sp>
      <p:sp>
        <p:nvSpPr>
          <p:cNvPr id="1048685" name="Footer Placeholder 4"/>
          <p:cNvSpPr>
            <a:spLocks noGrp="1"/>
          </p:cNvSpPr>
          <p:nvPr>
            <p:ph type="ftr" sz="quarter" idx="11"/>
          </p:nvPr>
        </p:nvSpPr>
        <p:spPr/>
        <p:txBody>
          <a:bodyPr/>
          <a:p>
            <a:endParaRPr dirty="0" lang="en-US"/>
          </a:p>
        </p:txBody>
      </p:sp>
      <p:sp>
        <p:nvSpPr>
          <p:cNvPr id="1048686" name="Slide Number Placeholder 5"/>
          <p:cNvSpPr>
            <a:spLocks noGrp="1"/>
          </p:cNvSpPr>
          <p:nvPr>
            <p:ph type="sldNum" sz="quarter" idx="12"/>
          </p:nvPr>
        </p:nvSpPr>
        <p:spPr/>
        <p:txBody>
          <a:bodyPr/>
          <a:p>
            <a:fld id="{D57F1E4F-1CFF-5643-939E-217C01CDF565}" type="slidenum">
              <a:rPr dirty="0" lang="en-US"/>
              <a:t>‹#›</a:t>
            </a:fld>
            <a:endParaRPr dirty="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44" name=""/>
        <p:cNvGrpSpPr/>
        <p:nvPr/>
      </p:nvGrpSpPr>
      <p:grpSpPr>
        <a:xfrm>
          <a:off x="0" y="0"/>
          <a:ext cx="0" cy="0"/>
          <a:chOff x="0" y="0"/>
          <a:chExt cx="0" cy="0"/>
        </a:xfrm>
      </p:grpSpPr>
      <p:sp>
        <p:nvSpPr>
          <p:cNvPr id="1048645" name="Title 1"/>
          <p:cNvSpPr>
            <a:spLocks noGrp="1"/>
          </p:cNvSpPr>
          <p:nvPr>
            <p:ph type="title"/>
          </p:nvPr>
        </p:nvSpPr>
        <p:spPr>
          <a:xfrm>
            <a:off x="931334" y="609600"/>
            <a:ext cx="8094134" cy="3022600"/>
          </a:xfrm>
        </p:spPr>
        <p:txBody>
          <a:bodyPr anchor="ctr">
            <a:normAutofit/>
          </a:bodyPr>
          <a:lstStyle>
            <a:lvl1pPr algn="l">
              <a:defRPr b="0" cap="none" sz="4400"/>
            </a:lvl1pPr>
          </a:lstStyle>
          <a:p>
            <a:r>
              <a:rPr lang="en-US" smtClean="0"/>
              <a:t>Click to edit Master title style</a:t>
            </a:r>
            <a:endParaRPr dirty="0" lang="en-US"/>
          </a:p>
        </p:txBody>
      </p:sp>
      <p:sp>
        <p:nvSpPr>
          <p:cNvPr id="1048646" name="Text Placeholder 9"/>
          <p:cNvSpPr>
            <a:spLocks noGrp="1"/>
          </p:cNvSpPr>
          <p:nvPr>
            <p:ph type="body" sz="quarter" idx="13"/>
          </p:nvPr>
        </p:nvSpPr>
        <p:spPr>
          <a:xfrm>
            <a:off x="1366139" y="3632200"/>
            <a:ext cx="7224524" cy="381000"/>
          </a:xfrm>
        </p:spPr>
        <p:txBody>
          <a:bodyPr anchor="ctr">
            <a:noAutofit/>
          </a:bodyPr>
          <a:lstStyle>
            <a:lvl1pPr indent="0" marL="0">
              <a:buFontTx/>
              <a:buNone/>
              <a:defRPr sz="1600">
                <a:solidFill>
                  <a:schemeClr val="tx1">
                    <a:lumMod val="50000"/>
                    <a:lumOff val="50000"/>
                  </a:schemeClr>
                </a:solidFill>
              </a:defRPr>
            </a:lvl1pPr>
            <a:lvl2pPr indent="0" marL="457200">
              <a:buFontTx/>
              <a:buNone/>
            </a:lvl2pPr>
            <a:lvl3pPr indent="0" marL="914400">
              <a:buFontTx/>
              <a:buNone/>
            </a:lvl3pPr>
            <a:lvl4pPr indent="0" marL="1371600">
              <a:buFontTx/>
              <a:buNone/>
            </a:lvl4pPr>
            <a:lvl5pPr indent="0" marL="1828800">
              <a:buFontTx/>
              <a:buNone/>
            </a:lvl5pPr>
          </a:lstStyle>
          <a:p>
            <a:pPr lvl="0"/>
            <a:r>
              <a:rPr lang="en-US" smtClean="0"/>
              <a:t>Click to edit Master text styles</a:t>
            </a:r>
          </a:p>
        </p:txBody>
      </p:sp>
      <p:sp>
        <p:nvSpPr>
          <p:cNvPr id="1048647" name="Text Placeholder 2"/>
          <p:cNvSpPr>
            <a:spLocks noGrp="1"/>
          </p:cNvSpPr>
          <p:nvPr>
            <p:ph type="body" idx="1"/>
          </p:nvPr>
        </p:nvSpPr>
        <p:spPr>
          <a:xfrm>
            <a:off x="677335" y="4470400"/>
            <a:ext cx="8596668" cy="1570962"/>
          </a:xfrm>
        </p:spPr>
        <p:txBody>
          <a:bodyPr anchor="ctr">
            <a:normAutofit/>
          </a:bodyPr>
          <a:lstStyle>
            <a:lvl1pPr algn="l" indent="0" marL="0">
              <a:buNone/>
              <a:defRPr sz="1800">
                <a:solidFill>
                  <a:schemeClr val="tx1">
                    <a:lumMod val="75000"/>
                    <a:lumOff val="25000"/>
                  </a:schemeClr>
                </a:solidFill>
              </a:defRPr>
            </a:lvl1pPr>
            <a:lvl2pPr indent="0" marL="457200">
              <a:buNone/>
              <a:defRPr sz="1800">
                <a:solidFill>
                  <a:schemeClr val="tx1">
                    <a:tint val="75000"/>
                  </a:schemeClr>
                </a:solidFill>
              </a:defRPr>
            </a:lvl2pPr>
            <a:lvl3pPr indent="0" marL="914400">
              <a:buNone/>
              <a:defRPr sz="1600">
                <a:solidFill>
                  <a:schemeClr val="tx1">
                    <a:tint val="75000"/>
                  </a:schemeClr>
                </a:solidFill>
              </a:defRPr>
            </a:lvl3pPr>
            <a:lvl4pPr indent="0" marL="1371600">
              <a:buNone/>
              <a:defRPr sz="1400">
                <a:solidFill>
                  <a:schemeClr val="tx1">
                    <a:tint val="75000"/>
                  </a:schemeClr>
                </a:solidFill>
              </a:defRPr>
            </a:lvl4pPr>
            <a:lvl5pPr indent="0" marL="1828800">
              <a:buNone/>
              <a:defRPr sz="1400">
                <a:solidFill>
                  <a:schemeClr val="tx1">
                    <a:tint val="75000"/>
                  </a:schemeClr>
                </a:solidFill>
              </a:defRPr>
            </a:lvl5pPr>
            <a:lvl6pPr indent="0" marL="2286000">
              <a:buNone/>
              <a:defRPr sz="1400">
                <a:solidFill>
                  <a:schemeClr val="tx1">
                    <a:tint val="75000"/>
                  </a:schemeClr>
                </a:solidFill>
              </a:defRPr>
            </a:lvl6pPr>
            <a:lvl7pPr indent="0" marL="2743200">
              <a:buNone/>
              <a:defRPr sz="1400">
                <a:solidFill>
                  <a:schemeClr val="tx1">
                    <a:tint val="75000"/>
                  </a:schemeClr>
                </a:solidFill>
              </a:defRPr>
            </a:lvl7pPr>
            <a:lvl8pPr indent="0" marL="3200400">
              <a:buNone/>
              <a:defRPr sz="1400">
                <a:solidFill>
                  <a:schemeClr val="tx1">
                    <a:tint val="75000"/>
                  </a:schemeClr>
                </a:solidFill>
              </a:defRPr>
            </a:lvl8pPr>
            <a:lvl9pPr indent="0" marL="3657600">
              <a:buNone/>
              <a:defRPr sz="1400">
                <a:solidFill>
                  <a:schemeClr val="tx1">
                    <a:tint val="75000"/>
                  </a:schemeClr>
                </a:solidFill>
              </a:defRPr>
            </a:lvl9pPr>
          </a:lstStyle>
          <a:p>
            <a:pPr lvl="0"/>
            <a:r>
              <a:rPr lang="en-US" smtClean="0"/>
              <a:t>Click to edit Master text styles</a:t>
            </a:r>
          </a:p>
        </p:txBody>
      </p:sp>
      <p:sp>
        <p:nvSpPr>
          <p:cNvPr id="1048648" name="Date Placeholder 3"/>
          <p:cNvSpPr>
            <a:spLocks noGrp="1"/>
          </p:cNvSpPr>
          <p:nvPr>
            <p:ph type="dt" sz="half" idx="10"/>
          </p:nvPr>
        </p:nvSpPr>
        <p:spPr/>
        <p:txBody>
          <a:bodyPr/>
          <a:p>
            <a:fld id="{B61BEF0D-F0BB-DE4B-95CE-6DB70DBA9567}" type="datetimeFigureOut">
              <a:rPr dirty="0" lang="en-US"/>
              <a:t>11/18/2023</a:t>
            </a:fld>
            <a:endParaRPr dirty="0" lang="en-US"/>
          </a:p>
        </p:txBody>
      </p:sp>
      <p:sp>
        <p:nvSpPr>
          <p:cNvPr id="1048649" name="Footer Placeholder 4"/>
          <p:cNvSpPr>
            <a:spLocks noGrp="1"/>
          </p:cNvSpPr>
          <p:nvPr>
            <p:ph type="ftr" sz="quarter" idx="11"/>
          </p:nvPr>
        </p:nvSpPr>
        <p:spPr/>
        <p:txBody>
          <a:bodyPr/>
          <a:p>
            <a:endParaRPr dirty="0" lang="en-US"/>
          </a:p>
        </p:txBody>
      </p:sp>
      <p:sp>
        <p:nvSpPr>
          <p:cNvPr id="1048650" name="Slide Number Placeholder 5"/>
          <p:cNvSpPr>
            <a:spLocks noGrp="1"/>
          </p:cNvSpPr>
          <p:nvPr>
            <p:ph type="sldNum" sz="quarter" idx="12"/>
          </p:nvPr>
        </p:nvSpPr>
        <p:spPr/>
        <p:txBody>
          <a:bodyPr/>
          <a:p>
            <a:fld id="{D57F1E4F-1CFF-5643-939E-217C01CDF565}" type="slidenum">
              <a:rPr dirty="0" lang="en-US"/>
              <a:t>‹#›</a:t>
            </a:fld>
            <a:endParaRPr dirty="0" lang="en-US"/>
          </a:p>
        </p:txBody>
      </p:sp>
      <p:sp>
        <p:nvSpPr>
          <p:cNvPr id="1048651" name="TextBox 23"/>
          <p:cNvSpPr txBox="1"/>
          <p:nvPr/>
        </p:nvSpPr>
        <p:spPr>
          <a:xfrm>
            <a:off x="541870" y="790378"/>
            <a:ext cx="609600" cy="584776"/>
          </a:xfrm>
          <a:prstGeom prst="rect"/>
        </p:spPr>
        <p:txBody>
          <a:bodyPr anchor="ctr" bIns="45720" lIns="91440" rIns="91440" rtlCol="0" tIns="45720" vert="horz">
            <a:noAutofit/>
          </a:bodyPr>
          <a:p>
            <a:pPr lvl="0"/>
            <a:r>
              <a:rPr baseline="0" dirty="0" sz="8000" lang="en-US">
                <a:ln w="3175" cmpd="sng">
                  <a:noFill/>
                </a:ln>
                <a:solidFill>
                  <a:schemeClr val="accent1"/>
                </a:solidFill>
                <a:effectLst/>
                <a:latin typeface="Arial"/>
              </a:rPr>
              <a:t>“</a:t>
            </a:r>
          </a:p>
        </p:txBody>
      </p:sp>
      <p:sp>
        <p:nvSpPr>
          <p:cNvPr id="1048652" name="TextBox 24"/>
          <p:cNvSpPr txBox="1"/>
          <p:nvPr/>
        </p:nvSpPr>
        <p:spPr>
          <a:xfrm>
            <a:off x="8893011" y="2886556"/>
            <a:ext cx="609600" cy="584776"/>
          </a:xfrm>
          <a:prstGeom prst="rect"/>
        </p:spPr>
        <p:txBody>
          <a:bodyPr anchor="ctr" bIns="45720" lIns="91440" rIns="91440" rtlCol="0" tIns="45720" vert="horz">
            <a:noAutofit/>
          </a:bodyPr>
          <a:p>
            <a:pPr lvl="0"/>
            <a:r>
              <a:rPr baseline="0" dirty="0" sz="8000" lang="en-US">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48" name=""/>
        <p:cNvGrpSpPr/>
        <p:nvPr/>
      </p:nvGrpSpPr>
      <p:grpSpPr>
        <a:xfrm>
          <a:off x="0" y="0"/>
          <a:ext cx="0" cy="0"/>
          <a:chOff x="0" y="0"/>
          <a:chExt cx="0" cy="0"/>
        </a:xfrm>
      </p:grpSpPr>
      <p:sp>
        <p:nvSpPr>
          <p:cNvPr id="1048672" name="Title 1"/>
          <p:cNvSpPr>
            <a:spLocks noGrp="1"/>
          </p:cNvSpPr>
          <p:nvPr>
            <p:ph type="title"/>
          </p:nvPr>
        </p:nvSpPr>
        <p:spPr>
          <a:xfrm>
            <a:off x="677335" y="1931988"/>
            <a:ext cx="8596668" cy="2595460"/>
          </a:xfrm>
        </p:spPr>
        <p:txBody>
          <a:bodyPr anchor="b">
            <a:normAutofit/>
          </a:bodyPr>
          <a:lstStyle>
            <a:lvl1pPr algn="l">
              <a:defRPr b="0" cap="none" sz="4400"/>
            </a:lvl1pPr>
          </a:lstStyle>
          <a:p>
            <a:r>
              <a:rPr lang="en-US" smtClean="0"/>
              <a:t>Click to edit Master title style</a:t>
            </a:r>
            <a:endParaRPr dirty="0" lang="en-US"/>
          </a:p>
        </p:txBody>
      </p:sp>
      <p:sp>
        <p:nvSpPr>
          <p:cNvPr id="1048673" name="Text Placeholder 2"/>
          <p:cNvSpPr>
            <a:spLocks noGrp="1"/>
          </p:cNvSpPr>
          <p:nvPr>
            <p:ph type="body" idx="1"/>
          </p:nvPr>
        </p:nvSpPr>
        <p:spPr>
          <a:xfrm>
            <a:off x="677335" y="4527448"/>
            <a:ext cx="8596668" cy="1513914"/>
          </a:xfrm>
        </p:spPr>
        <p:txBody>
          <a:bodyPr anchor="t">
            <a:normAutofit/>
          </a:bodyPr>
          <a:lstStyle>
            <a:lvl1pPr algn="l" indent="0" marL="0">
              <a:buNone/>
              <a:defRPr sz="1800">
                <a:solidFill>
                  <a:schemeClr val="tx1">
                    <a:lumMod val="75000"/>
                    <a:lumOff val="25000"/>
                  </a:schemeClr>
                </a:solidFill>
              </a:defRPr>
            </a:lvl1pPr>
            <a:lvl2pPr indent="0" marL="457200">
              <a:buNone/>
              <a:defRPr sz="1800">
                <a:solidFill>
                  <a:schemeClr val="tx1">
                    <a:tint val="75000"/>
                  </a:schemeClr>
                </a:solidFill>
              </a:defRPr>
            </a:lvl2pPr>
            <a:lvl3pPr indent="0" marL="914400">
              <a:buNone/>
              <a:defRPr sz="1600">
                <a:solidFill>
                  <a:schemeClr val="tx1">
                    <a:tint val="75000"/>
                  </a:schemeClr>
                </a:solidFill>
              </a:defRPr>
            </a:lvl3pPr>
            <a:lvl4pPr indent="0" marL="1371600">
              <a:buNone/>
              <a:defRPr sz="1400">
                <a:solidFill>
                  <a:schemeClr val="tx1">
                    <a:tint val="75000"/>
                  </a:schemeClr>
                </a:solidFill>
              </a:defRPr>
            </a:lvl4pPr>
            <a:lvl5pPr indent="0" marL="1828800">
              <a:buNone/>
              <a:defRPr sz="1400">
                <a:solidFill>
                  <a:schemeClr val="tx1">
                    <a:tint val="75000"/>
                  </a:schemeClr>
                </a:solidFill>
              </a:defRPr>
            </a:lvl5pPr>
            <a:lvl6pPr indent="0" marL="2286000">
              <a:buNone/>
              <a:defRPr sz="1400">
                <a:solidFill>
                  <a:schemeClr val="tx1">
                    <a:tint val="75000"/>
                  </a:schemeClr>
                </a:solidFill>
              </a:defRPr>
            </a:lvl6pPr>
            <a:lvl7pPr indent="0" marL="2743200">
              <a:buNone/>
              <a:defRPr sz="1400">
                <a:solidFill>
                  <a:schemeClr val="tx1">
                    <a:tint val="75000"/>
                  </a:schemeClr>
                </a:solidFill>
              </a:defRPr>
            </a:lvl7pPr>
            <a:lvl8pPr indent="0" marL="3200400">
              <a:buNone/>
              <a:defRPr sz="1400">
                <a:solidFill>
                  <a:schemeClr val="tx1">
                    <a:tint val="75000"/>
                  </a:schemeClr>
                </a:solidFill>
              </a:defRPr>
            </a:lvl8pPr>
            <a:lvl9pPr indent="0" marL="3657600">
              <a:buNone/>
              <a:defRPr sz="1400">
                <a:solidFill>
                  <a:schemeClr val="tx1">
                    <a:tint val="75000"/>
                  </a:schemeClr>
                </a:solidFill>
              </a:defRPr>
            </a:lvl9pPr>
          </a:lstStyle>
          <a:p>
            <a:pPr lvl="0"/>
            <a:r>
              <a:rPr lang="en-US" smtClean="0"/>
              <a:t>Click to edit Master text styles</a:t>
            </a:r>
          </a:p>
        </p:txBody>
      </p:sp>
      <p:sp>
        <p:nvSpPr>
          <p:cNvPr id="1048674" name="Date Placeholder 3"/>
          <p:cNvSpPr>
            <a:spLocks noGrp="1"/>
          </p:cNvSpPr>
          <p:nvPr>
            <p:ph type="dt" sz="half" idx="10"/>
          </p:nvPr>
        </p:nvSpPr>
        <p:spPr/>
        <p:txBody>
          <a:bodyPr/>
          <a:p>
            <a:fld id="{B61BEF0D-F0BB-DE4B-95CE-6DB70DBA9567}" type="datetimeFigureOut">
              <a:rPr dirty="0" lang="en-US"/>
              <a:t>11/18/2023</a:t>
            </a:fld>
            <a:endParaRPr dirty="0" lang="en-US"/>
          </a:p>
        </p:txBody>
      </p:sp>
      <p:sp>
        <p:nvSpPr>
          <p:cNvPr id="1048675" name="Footer Placeholder 4"/>
          <p:cNvSpPr>
            <a:spLocks noGrp="1"/>
          </p:cNvSpPr>
          <p:nvPr>
            <p:ph type="ftr" sz="quarter" idx="11"/>
          </p:nvPr>
        </p:nvSpPr>
        <p:spPr/>
        <p:txBody>
          <a:bodyPr/>
          <a:p>
            <a:endParaRPr dirty="0" lang="en-US"/>
          </a:p>
        </p:txBody>
      </p:sp>
      <p:sp>
        <p:nvSpPr>
          <p:cNvPr id="1048676" name="Slide Number Placeholder 5"/>
          <p:cNvSpPr>
            <a:spLocks noGrp="1"/>
          </p:cNvSpPr>
          <p:nvPr>
            <p:ph type="sldNum" sz="quarter" idx="12"/>
          </p:nvPr>
        </p:nvSpPr>
        <p:spPr/>
        <p:txBody>
          <a:bodyPr/>
          <a:p>
            <a:fld id="{D57F1E4F-1CFF-5643-939E-217C01CDF565}" type="slidenum">
              <a:rPr dirty="0" lang="en-US"/>
              <a:t>‹#›</a:t>
            </a:fld>
            <a:endParaRPr dirty="0"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43" name=""/>
        <p:cNvGrpSpPr/>
        <p:nvPr/>
      </p:nvGrpSpPr>
      <p:grpSpPr>
        <a:xfrm>
          <a:off x="0" y="0"/>
          <a:ext cx="0" cy="0"/>
          <a:chOff x="0" y="0"/>
          <a:chExt cx="0" cy="0"/>
        </a:xfrm>
      </p:grpSpPr>
      <p:sp>
        <p:nvSpPr>
          <p:cNvPr id="1048637" name="Title 1"/>
          <p:cNvSpPr>
            <a:spLocks noGrp="1"/>
          </p:cNvSpPr>
          <p:nvPr>
            <p:ph type="title"/>
          </p:nvPr>
        </p:nvSpPr>
        <p:spPr>
          <a:xfrm>
            <a:off x="931334" y="609600"/>
            <a:ext cx="8094134" cy="3022600"/>
          </a:xfrm>
        </p:spPr>
        <p:txBody>
          <a:bodyPr anchor="ctr">
            <a:normAutofit/>
          </a:bodyPr>
          <a:lstStyle>
            <a:lvl1pPr algn="l">
              <a:defRPr b="0" cap="none" sz="4400"/>
            </a:lvl1pPr>
          </a:lstStyle>
          <a:p>
            <a:r>
              <a:rPr lang="en-US" smtClean="0"/>
              <a:t>Click to edit Master title style</a:t>
            </a:r>
            <a:endParaRPr dirty="0" lang="en-US"/>
          </a:p>
        </p:txBody>
      </p:sp>
      <p:sp>
        <p:nvSpPr>
          <p:cNvPr id="1048638" name="Text Placeholder 9"/>
          <p:cNvSpPr>
            <a:spLocks noGrp="1"/>
          </p:cNvSpPr>
          <p:nvPr>
            <p:ph type="body" sz="quarter" idx="13"/>
          </p:nvPr>
        </p:nvSpPr>
        <p:spPr>
          <a:xfrm>
            <a:off x="677332" y="4013200"/>
            <a:ext cx="8596669" cy="514248"/>
          </a:xfrm>
        </p:spPr>
        <p:txBody>
          <a:bodyPr anchor="b">
            <a:noAutofit/>
          </a:bodyPr>
          <a:lstStyle>
            <a:lvl1pPr indent="0" marL="0">
              <a:buFontTx/>
              <a:buNone/>
              <a:defRPr sz="2400">
                <a:solidFill>
                  <a:schemeClr val="tx1">
                    <a:lumMod val="75000"/>
                    <a:lumOff val="25000"/>
                  </a:schemeClr>
                </a:solidFill>
              </a:defRPr>
            </a:lvl1pPr>
            <a:lvl2pPr indent="0" marL="457200">
              <a:buFontTx/>
              <a:buNone/>
            </a:lvl2pPr>
            <a:lvl3pPr indent="0" marL="914400">
              <a:buFontTx/>
              <a:buNone/>
            </a:lvl3pPr>
            <a:lvl4pPr indent="0" marL="1371600">
              <a:buFontTx/>
              <a:buNone/>
            </a:lvl4pPr>
            <a:lvl5pPr indent="0" marL="1828800">
              <a:buFontTx/>
              <a:buNone/>
            </a:lvl5pPr>
          </a:lstStyle>
          <a:p>
            <a:pPr lvl="0"/>
            <a:r>
              <a:rPr lang="en-US" smtClean="0"/>
              <a:t>Click to edit Master text styles</a:t>
            </a:r>
          </a:p>
        </p:txBody>
      </p:sp>
      <p:sp>
        <p:nvSpPr>
          <p:cNvPr id="1048639" name="Text Placeholder 2"/>
          <p:cNvSpPr>
            <a:spLocks noGrp="1"/>
          </p:cNvSpPr>
          <p:nvPr>
            <p:ph type="body" idx="1"/>
          </p:nvPr>
        </p:nvSpPr>
        <p:spPr>
          <a:xfrm>
            <a:off x="677335" y="4527448"/>
            <a:ext cx="8596668" cy="1513914"/>
          </a:xfrm>
        </p:spPr>
        <p:txBody>
          <a:bodyPr anchor="t">
            <a:normAutofit/>
          </a:bodyPr>
          <a:lstStyle>
            <a:lvl1pPr algn="l" indent="0" marL="0">
              <a:buNone/>
              <a:defRPr sz="1800">
                <a:solidFill>
                  <a:schemeClr val="tx1">
                    <a:lumMod val="50000"/>
                    <a:lumOff val="50000"/>
                  </a:schemeClr>
                </a:solidFill>
              </a:defRPr>
            </a:lvl1pPr>
            <a:lvl2pPr indent="0" marL="457200">
              <a:buNone/>
              <a:defRPr sz="1800">
                <a:solidFill>
                  <a:schemeClr val="tx1">
                    <a:tint val="75000"/>
                  </a:schemeClr>
                </a:solidFill>
              </a:defRPr>
            </a:lvl2pPr>
            <a:lvl3pPr indent="0" marL="914400">
              <a:buNone/>
              <a:defRPr sz="1600">
                <a:solidFill>
                  <a:schemeClr val="tx1">
                    <a:tint val="75000"/>
                  </a:schemeClr>
                </a:solidFill>
              </a:defRPr>
            </a:lvl3pPr>
            <a:lvl4pPr indent="0" marL="1371600">
              <a:buNone/>
              <a:defRPr sz="1400">
                <a:solidFill>
                  <a:schemeClr val="tx1">
                    <a:tint val="75000"/>
                  </a:schemeClr>
                </a:solidFill>
              </a:defRPr>
            </a:lvl4pPr>
            <a:lvl5pPr indent="0" marL="1828800">
              <a:buNone/>
              <a:defRPr sz="1400">
                <a:solidFill>
                  <a:schemeClr val="tx1">
                    <a:tint val="75000"/>
                  </a:schemeClr>
                </a:solidFill>
              </a:defRPr>
            </a:lvl5pPr>
            <a:lvl6pPr indent="0" marL="2286000">
              <a:buNone/>
              <a:defRPr sz="1400">
                <a:solidFill>
                  <a:schemeClr val="tx1">
                    <a:tint val="75000"/>
                  </a:schemeClr>
                </a:solidFill>
              </a:defRPr>
            </a:lvl6pPr>
            <a:lvl7pPr indent="0" marL="2743200">
              <a:buNone/>
              <a:defRPr sz="1400">
                <a:solidFill>
                  <a:schemeClr val="tx1">
                    <a:tint val="75000"/>
                  </a:schemeClr>
                </a:solidFill>
              </a:defRPr>
            </a:lvl7pPr>
            <a:lvl8pPr indent="0" marL="3200400">
              <a:buNone/>
              <a:defRPr sz="1400">
                <a:solidFill>
                  <a:schemeClr val="tx1">
                    <a:tint val="75000"/>
                  </a:schemeClr>
                </a:solidFill>
              </a:defRPr>
            </a:lvl8pPr>
            <a:lvl9pPr indent="0" marL="3657600">
              <a:buNone/>
              <a:defRPr sz="1400">
                <a:solidFill>
                  <a:schemeClr val="tx1">
                    <a:tint val="75000"/>
                  </a:schemeClr>
                </a:solidFill>
              </a:defRPr>
            </a:lvl9pPr>
          </a:lstStyle>
          <a:p>
            <a:pPr lvl="0"/>
            <a:r>
              <a:rPr lang="en-US" smtClean="0"/>
              <a:t>Click to edit Master text styles</a:t>
            </a:r>
          </a:p>
        </p:txBody>
      </p:sp>
      <p:sp>
        <p:nvSpPr>
          <p:cNvPr id="1048640" name="Date Placeholder 3"/>
          <p:cNvSpPr>
            <a:spLocks noGrp="1"/>
          </p:cNvSpPr>
          <p:nvPr>
            <p:ph type="dt" sz="half" idx="10"/>
          </p:nvPr>
        </p:nvSpPr>
        <p:spPr/>
        <p:txBody>
          <a:bodyPr/>
          <a:p>
            <a:fld id="{B61BEF0D-F0BB-DE4B-95CE-6DB70DBA9567}" type="datetimeFigureOut">
              <a:rPr dirty="0" lang="en-US"/>
              <a:t>11/18/2023</a:t>
            </a:fld>
            <a:endParaRPr dirty="0" lang="en-US"/>
          </a:p>
        </p:txBody>
      </p:sp>
      <p:sp>
        <p:nvSpPr>
          <p:cNvPr id="1048641" name="Footer Placeholder 4"/>
          <p:cNvSpPr>
            <a:spLocks noGrp="1"/>
          </p:cNvSpPr>
          <p:nvPr>
            <p:ph type="ftr" sz="quarter" idx="11"/>
          </p:nvPr>
        </p:nvSpPr>
        <p:spPr/>
        <p:txBody>
          <a:bodyPr/>
          <a:p>
            <a:endParaRPr dirty="0" lang="en-US"/>
          </a:p>
        </p:txBody>
      </p:sp>
      <p:sp>
        <p:nvSpPr>
          <p:cNvPr id="1048642" name="Slide Number Placeholder 5"/>
          <p:cNvSpPr>
            <a:spLocks noGrp="1"/>
          </p:cNvSpPr>
          <p:nvPr>
            <p:ph type="sldNum" sz="quarter" idx="12"/>
          </p:nvPr>
        </p:nvSpPr>
        <p:spPr/>
        <p:txBody>
          <a:bodyPr/>
          <a:p>
            <a:fld id="{D57F1E4F-1CFF-5643-939E-217C01CDF565}" type="slidenum">
              <a:rPr dirty="0" lang="en-US"/>
              <a:t>‹#›</a:t>
            </a:fld>
            <a:endParaRPr dirty="0" lang="en-US"/>
          </a:p>
        </p:txBody>
      </p:sp>
      <p:sp>
        <p:nvSpPr>
          <p:cNvPr id="1048643" name="TextBox 23"/>
          <p:cNvSpPr txBox="1"/>
          <p:nvPr/>
        </p:nvSpPr>
        <p:spPr>
          <a:xfrm>
            <a:off x="541870" y="790378"/>
            <a:ext cx="609600" cy="584776"/>
          </a:xfrm>
          <a:prstGeom prst="rect"/>
        </p:spPr>
        <p:txBody>
          <a:bodyPr anchor="ctr" bIns="45720" lIns="91440" rIns="91440" rtlCol="0" tIns="45720" vert="horz">
            <a:noAutofit/>
          </a:bodyPr>
          <a:p>
            <a:pPr lvl="0"/>
            <a:r>
              <a:rPr baseline="0" dirty="0" sz="8000" lang="en-US">
                <a:ln w="3175" cmpd="sng">
                  <a:noFill/>
                </a:ln>
                <a:solidFill>
                  <a:schemeClr val="accent1"/>
                </a:solidFill>
                <a:effectLst/>
                <a:latin typeface="Arial"/>
              </a:rPr>
              <a:t>“</a:t>
            </a:r>
          </a:p>
        </p:txBody>
      </p:sp>
      <p:sp>
        <p:nvSpPr>
          <p:cNvPr id="1048644" name="TextBox 24"/>
          <p:cNvSpPr txBox="1"/>
          <p:nvPr/>
        </p:nvSpPr>
        <p:spPr>
          <a:xfrm>
            <a:off x="8893011" y="2886556"/>
            <a:ext cx="609600" cy="584776"/>
          </a:xfrm>
          <a:prstGeom prst="rect"/>
        </p:spPr>
        <p:txBody>
          <a:bodyPr anchor="ctr" bIns="45720" lIns="91440" rIns="91440" rtlCol="0" tIns="45720" vert="horz">
            <a:noAutofit/>
          </a:bodyPr>
          <a:p>
            <a:pPr lvl="0"/>
            <a:r>
              <a:rPr baseline="0" dirty="0" sz="8000" lang="en-US">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52" name=""/>
        <p:cNvGrpSpPr/>
        <p:nvPr/>
      </p:nvGrpSpPr>
      <p:grpSpPr>
        <a:xfrm>
          <a:off x="0" y="0"/>
          <a:ext cx="0" cy="0"/>
          <a:chOff x="0" y="0"/>
          <a:chExt cx="0" cy="0"/>
        </a:xfrm>
      </p:grpSpPr>
      <p:sp>
        <p:nvSpPr>
          <p:cNvPr id="1048693" name="Title 1"/>
          <p:cNvSpPr>
            <a:spLocks noGrp="1"/>
          </p:cNvSpPr>
          <p:nvPr>
            <p:ph type="title"/>
          </p:nvPr>
        </p:nvSpPr>
        <p:spPr>
          <a:xfrm>
            <a:off x="685799" y="609600"/>
            <a:ext cx="8588203" cy="3022600"/>
          </a:xfrm>
        </p:spPr>
        <p:txBody>
          <a:bodyPr anchor="ctr">
            <a:normAutofit/>
          </a:bodyPr>
          <a:lstStyle>
            <a:lvl1pPr algn="l">
              <a:defRPr b="0" cap="none" sz="4400"/>
            </a:lvl1pPr>
          </a:lstStyle>
          <a:p>
            <a:r>
              <a:rPr lang="en-US" smtClean="0"/>
              <a:t>Click to edit Master title style</a:t>
            </a:r>
            <a:endParaRPr dirty="0" lang="en-US"/>
          </a:p>
        </p:txBody>
      </p:sp>
      <p:sp>
        <p:nvSpPr>
          <p:cNvPr id="1048694" name="Text Placeholder 9"/>
          <p:cNvSpPr>
            <a:spLocks noGrp="1"/>
          </p:cNvSpPr>
          <p:nvPr>
            <p:ph type="body" sz="quarter" idx="13"/>
          </p:nvPr>
        </p:nvSpPr>
        <p:spPr>
          <a:xfrm>
            <a:off x="677332" y="4013200"/>
            <a:ext cx="8596669" cy="514248"/>
          </a:xfrm>
        </p:spPr>
        <p:txBody>
          <a:bodyPr anchor="b">
            <a:noAutofit/>
          </a:bodyPr>
          <a:lstStyle>
            <a:lvl1pPr indent="0" marL="0">
              <a:buFontTx/>
              <a:buNone/>
              <a:defRPr sz="2400">
                <a:solidFill>
                  <a:schemeClr val="accent1"/>
                </a:solidFill>
              </a:defRPr>
            </a:lvl1pPr>
            <a:lvl2pPr indent="0" marL="457200">
              <a:buFontTx/>
              <a:buNone/>
            </a:lvl2pPr>
            <a:lvl3pPr indent="0" marL="914400">
              <a:buFontTx/>
              <a:buNone/>
            </a:lvl3pPr>
            <a:lvl4pPr indent="0" marL="1371600">
              <a:buFontTx/>
              <a:buNone/>
            </a:lvl4pPr>
            <a:lvl5pPr indent="0" marL="1828800">
              <a:buFontTx/>
              <a:buNone/>
            </a:lvl5pPr>
          </a:lstStyle>
          <a:p>
            <a:pPr lvl="0"/>
            <a:r>
              <a:rPr lang="en-US" smtClean="0"/>
              <a:t>Click to edit Master text styles</a:t>
            </a:r>
          </a:p>
        </p:txBody>
      </p:sp>
      <p:sp>
        <p:nvSpPr>
          <p:cNvPr id="1048695" name="Text Placeholder 2"/>
          <p:cNvSpPr>
            <a:spLocks noGrp="1"/>
          </p:cNvSpPr>
          <p:nvPr>
            <p:ph type="body" idx="1"/>
          </p:nvPr>
        </p:nvSpPr>
        <p:spPr>
          <a:xfrm>
            <a:off x="677335" y="4527448"/>
            <a:ext cx="8596668" cy="1513914"/>
          </a:xfrm>
        </p:spPr>
        <p:txBody>
          <a:bodyPr anchor="t">
            <a:normAutofit/>
          </a:bodyPr>
          <a:lstStyle>
            <a:lvl1pPr algn="l" indent="0" marL="0">
              <a:buNone/>
              <a:defRPr sz="1800">
                <a:solidFill>
                  <a:schemeClr val="tx1">
                    <a:lumMod val="50000"/>
                    <a:lumOff val="50000"/>
                  </a:schemeClr>
                </a:solidFill>
              </a:defRPr>
            </a:lvl1pPr>
            <a:lvl2pPr indent="0" marL="457200">
              <a:buNone/>
              <a:defRPr sz="1800">
                <a:solidFill>
                  <a:schemeClr val="tx1">
                    <a:tint val="75000"/>
                  </a:schemeClr>
                </a:solidFill>
              </a:defRPr>
            </a:lvl2pPr>
            <a:lvl3pPr indent="0" marL="914400">
              <a:buNone/>
              <a:defRPr sz="1600">
                <a:solidFill>
                  <a:schemeClr val="tx1">
                    <a:tint val="75000"/>
                  </a:schemeClr>
                </a:solidFill>
              </a:defRPr>
            </a:lvl3pPr>
            <a:lvl4pPr indent="0" marL="1371600">
              <a:buNone/>
              <a:defRPr sz="1400">
                <a:solidFill>
                  <a:schemeClr val="tx1">
                    <a:tint val="75000"/>
                  </a:schemeClr>
                </a:solidFill>
              </a:defRPr>
            </a:lvl4pPr>
            <a:lvl5pPr indent="0" marL="1828800">
              <a:buNone/>
              <a:defRPr sz="1400">
                <a:solidFill>
                  <a:schemeClr val="tx1">
                    <a:tint val="75000"/>
                  </a:schemeClr>
                </a:solidFill>
              </a:defRPr>
            </a:lvl5pPr>
            <a:lvl6pPr indent="0" marL="2286000">
              <a:buNone/>
              <a:defRPr sz="1400">
                <a:solidFill>
                  <a:schemeClr val="tx1">
                    <a:tint val="75000"/>
                  </a:schemeClr>
                </a:solidFill>
              </a:defRPr>
            </a:lvl6pPr>
            <a:lvl7pPr indent="0" marL="2743200">
              <a:buNone/>
              <a:defRPr sz="1400">
                <a:solidFill>
                  <a:schemeClr val="tx1">
                    <a:tint val="75000"/>
                  </a:schemeClr>
                </a:solidFill>
              </a:defRPr>
            </a:lvl7pPr>
            <a:lvl8pPr indent="0" marL="3200400">
              <a:buNone/>
              <a:defRPr sz="1400">
                <a:solidFill>
                  <a:schemeClr val="tx1">
                    <a:tint val="75000"/>
                  </a:schemeClr>
                </a:solidFill>
              </a:defRPr>
            </a:lvl8pPr>
            <a:lvl9pPr indent="0" marL="3657600">
              <a:buNone/>
              <a:defRPr sz="1400">
                <a:solidFill>
                  <a:schemeClr val="tx1">
                    <a:tint val="75000"/>
                  </a:schemeClr>
                </a:solidFill>
              </a:defRPr>
            </a:lvl9pPr>
          </a:lstStyle>
          <a:p>
            <a:pPr lvl="0"/>
            <a:r>
              <a:rPr lang="en-US" smtClean="0"/>
              <a:t>Click to edit Master text styles</a:t>
            </a:r>
          </a:p>
        </p:txBody>
      </p:sp>
      <p:sp>
        <p:nvSpPr>
          <p:cNvPr id="1048696" name="Date Placeholder 3"/>
          <p:cNvSpPr>
            <a:spLocks noGrp="1"/>
          </p:cNvSpPr>
          <p:nvPr>
            <p:ph type="dt" sz="half" idx="10"/>
          </p:nvPr>
        </p:nvSpPr>
        <p:spPr/>
        <p:txBody>
          <a:bodyPr/>
          <a:p>
            <a:fld id="{B61BEF0D-F0BB-DE4B-95CE-6DB70DBA9567}" type="datetimeFigureOut">
              <a:rPr dirty="0" lang="en-US"/>
              <a:t>11/18/2023</a:t>
            </a:fld>
            <a:endParaRPr dirty="0" lang="en-US"/>
          </a:p>
        </p:txBody>
      </p:sp>
      <p:sp>
        <p:nvSpPr>
          <p:cNvPr id="1048697" name="Footer Placeholder 4"/>
          <p:cNvSpPr>
            <a:spLocks noGrp="1"/>
          </p:cNvSpPr>
          <p:nvPr>
            <p:ph type="ftr" sz="quarter" idx="11"/>
          </p:nvPr>
        </p:nvSpPr>
        <p:spPr/>
        <p:txBody>
          <a:bodyPr/>
          <a:p>
            <a:endParaRPr dirty="0" lang="en-US"/>
          </a:p>
        </p:txBody>
      </p:sp>
      <p:sp>
        <p:nvSpPr>
          <p:cNvPr id="1048698" name="Slide Number Placeholder 5"/>
          <p:cNvSpPr>
            <a:spLocks noGrp="1"/>
          </p:cNvSpPr>
          <p:nvPr>
            <p:ph type="sldNum" sz="quarter" idx="12"/>
          </p:nvPr>
        </p:nvSpPr>
        <p:spPr/>
        <p:txBody>
          <a:bodyPr/>
          <a:p>
            <a:fld id="{D57F1E4F-1CFF-5643-939E-217C01CDF565}" type="slidenum">
              <a:rPr dirty="0" lang="en-US"/>
              <a:t>‹#›</a:t>
            </a:fld>
            <a:endParaRPr dirty="0"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type="vertTx">
  <p:cSld name="Title and Vertical Text">
    <p:spTree>
      <p:nvGrpSpPr>
        <p:cNvPr id="46" name=""/>
        <p:cNvGrpSpPr/>
        <p:nvPr/>
      </p:nvGrpSpPr>
      <p:grpSpPr>
        <a:xfrm>
          <a:off x="0" y="0"/>
          <a:ext cx="0" cy="0"/>
          <a:chOff x="0" y="0"/>
          <a:chExt cx="0" cy="0"/>
        </a:xfrm>
      </p:grpSpPr>
      <p:sp>
        <p:nvSpPr>
          <p:cNvPr id="1048659" name="Title 1"/>
          <p:cNvSpPr>
            <a:spLocks noGrp="1"/>
          </p:cNvSpPr>
          <p:nvPr>
            <p:ph type="title"/>
          </p:nvPr>
        </p:nvSpPr>
        <p:spPr/>
        <p:txBody>
          <a:bodyPr/>
          <a:p>
            <a:r>
              <a:rPr lang="en-US" smtClean="0"/>
              <a:t>Click to edit Master title style</a:t>
            </a:r>
            <a:endParaRPr dirty="0" lang="en-US"/>
          </a:p>
        </p:txBody>
      </p:sp>
      <p:sp>
        <p:nvSpPr>
          <p:cNvPr id="1048660" name="Vertical Text Placeholder 2"/>
          <p:cNvSpPr>
            <a:spLocks noGrp="1"/>
          </p:cNvSpPr>
          <p:nvPr>
            <p:ph type="body" orient="vert" idx="1"/>
          </p:nvPr>
        </p:nvSpPr>
        <p:spPr/>
        <p:txBody>
          <a:bodyPr vert="eaVert"/>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lang="en-US"/>
          </a:p>
        </p:txBody>
      </p:sp>
      <p:sp>
        <p:nvSpPr>
          <p:cNvPr id="1048661" name="Date Placeholder 3"/>
          <p:cNvSpPr>
            <a:spLocks noGrp="1"/>
          </p:cNvSpPr>
          <p:nvPr>
            <p:ph type="dt" sz="half" idx="10"/>
          </p:nvPr>
        </p:nvSpPr>
        <p:spPr/>
        <p:txBody>
          <a:bodyPr/>
          <a:p>
            <a:fld id="{55C6B4A9-1611-4792-9094-5F34BCA07E0B}" type="datetimeFigureOut">
              <a:rPr dirty="0" lang="en-US"/>
              <a:t>11/18/2023</a:t>
            </a:fld>
            <a:endParaRPr dirty="0" lang="en-US"/>
          </a:p>
        </p:txBody>
      </p:sp>
      <p:sp>
        <p:nvSpPr>
          <p:cNvPr id="1048662" name="Footer Placeholder 4"/>
          <p:cNvSpPr>
            <a:spLocks noGrp="1"/>
          </p:cNvSpPr>
          <p:nvPr>
            <p:ph type="ftr" sz="quarter" idx="11"/>
          </p:nvPr>
        </p:nvSpPr>
        <p:spPr/>
        <p:txBody>
          <a:bodyPr/>
          <a:p>
            <a:endParaRPr dirty="0" lang="en-US"/>
          </a:p>
        </p:txBody>
      </p:sp>
      <p:sp>
        <p:nvSpPr>
          <p:cNvPr id="1048663" name="Slide Number Placeholder 5"/>
          <p:cNvSpPr>
            <a:spLocks noGrp="1"/>
          </p:cNvSpPr>
          <p:nvPr>
            <p:ph type="sldNum" sz="quarter" idx="12"/>
          </p:nvPr>
        </p:nvSpPr>
        <p:spPr/>
        <p:txBody>
          <a:bodyPr/>
          <a:p>
            <a:fld id="{89333C77-0158-454C-844F-B7AB9BD7DAD4}" type="slidenum">
              <a:rPr dirty="0" lang="en-US"/>
              <a:t>‹#›</a:t>
            </a:fld>
            <a:endParaRPr dirty="0"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type="vertTitleAndTx">
  <p:cSld name="Vertical Title and Text">
    <p:spTree>
      <p:nvGrpSpPr>
        <p:cNvPr id="54" name=""/>
        <p:cNvGrpSpPr/>
        <p:nvPr/>
      </p:nvGrpSpPr>
      <p:grpSpPr>
        <a:xfrm>
          <a:off x="0" y="0"/>
          <a:ext cx="0" cy="0"/>
          <a:chOff x="0" y="0"/>
          <a:chExt cx="0" cy="0"/>
        </a:xfrm>
      </p:grpSpPr>
      <p:sp>
        <p:nvSpPr>
          <p:cNvPr id="1048705" name="Vertical Title 1"/>
          <p:cNvSpPr>
            <a:spLocks noGrp="1"/>
          </p:cNvSpPr>
          <p:nvPr>
            <p:ph type="title" orient="vert"/>
          </p:nvPr>
        </p:nvSpPr>
        <p:spPr>
          <a:xfrm>
            <a:off x="7967673" y="609599"/>
            <a:ext cx="1304743" cy="5251451"/>
          </a:xfrm>
        </p:spPr>
        <p:txBody>
          <a:bodyPr anchor="ctr" vert="eaVert"/>
          <a:p>
            <a:r>
              <a:rPr lang="en-US" smtClean="0"/>
              <a:t>Click to edit Master title style</a:t>
            </a:r>
            <a:endParaRPr dirty="0" lang="en-US"/>
          </a:p>
        </p:txBody>
      </p:sp>
      <p:sp>
        <p:nvSpPr>
          <p:cNvPr id="1048706" name="Vertical Text Placeholder 2"/>
          <p:cNvSpPr>
            <a:spLocks noGrp="1"/>
          </p:cNvSpPr>
          <p:nvPr>
            <p:ph type="body" orient="vert" idx="1"/>
          </p:nvPr>
        </p:nvSpPr>
        <p:spPr>
          <a:xfrm>
            <a:off x="677335" y="609600"/>
            <a:ext cx="7060150" cy="5251450"/>
          </a:xfrm>
        </p:spPr>
        <p:txBody>
          <a:bodyPr vert="eaVert"/>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lang="en-US"/>
          </a:p>
        </p:txBody>
      </p:sp>
      <p:sp>
        <p:nvSpPr>
          <p:cNvPr id="1048707" name="Date Placeholder 3"/>
          <p:cNvSpPr>
            <a:spLocks noGrp="1"/>
          </p:cNvSpPr>
          <p:nvPr>
            <p:ph type="dt" sz="half" idx="10"/>
          </p:nvPr>
        </p:nvSpPr>
        <p:spPr/>
        <p:txBody>
          <a:bodyPr/>
          <a:p>
            <a:fld id="{B61BEF0D-F0BB-DE4B-95CE-6DB70DBA9567}" type="datetimeFigureOut">
              <a:rPr dirty="0" lang="en-US"/>
              <a:t>11/18/2023</a:t>
            </a:fld>
            <a:endParaRPr dirty="0" lang="en-US"/>
          </a:p>
        </p:txBody>
      </p:sp>
      <p:sp>
        <p:nvSpPr>
          <p:cNvPr id="1048708" name="Footer Placeholder 4"/>
          <p:cNvSpPr>
            <a:spLocks noGrp="1"/>
          </p:cNvSpPr>
          <p:nvPr>
            <p:ph type="ftr" sz="quarter" idx="11"/>
          </p:nvPr>
        </p:nvSpPr>
        <p:spPr/>
        <p:txBody>
          <a:bodyPr/>
          <a:p>
            <a:endParaRPr dirty="0" lang="en-US"/>
          </a:p>
        </p:txBody>
      </p:sp>
      <p:sp>
        <p:nvSpPr>
          <p:cNvPr id="1048709" name="Slide Number Placeholder 5"/>
          <p:cNvSpPr>
            <a:spLocks noGrp="1"/>
          </p:cNvSpPr>
          <p:nvPr>
            <p:ph type="sldNum" sz="quarter" idx="12"/>
          </p:nvPr>
        </p:nvSpPr>
        <p:spPr/>
        <p:txBody>
          <a:bodyPr/>
          <a:p>
            <a:fld id="{D57F1E4F-1CFF-5643-939E-217C01CDF565}" type="slidenum">
              <a:rPr dirty="0" lang="en-US"/>
              <a:t>‹#›</a:t>
            </a:fld>
            <a:endParaRPr dirty="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type="obj">
  <p:cSld name="Title and Content">
    <p:spTree>
      <p:nvGrpSpPr>
        <p:cNvPr id="49" name=""/>
        <p:cNvGrpSpPr/>
        <p:nvPr/>
      </p:nvGrpSpPr>
      <p:grpSpPr>
        <a:xfrm>
          <a:off x="0" y="0"/>
          <a:ext cx="0" cy="0"/>
          <a:chOff x="0" y="0"/>
          <a:chExt cx="0" cy="0"/>
        </a:xfrm>
      </p:grpSpPr>
      <p:sp>
        <p:nvSpPr>
          <p:cNvPr id="1048677" name="Title 1"/>
          <p:cNvSpPr>
            <a:spLocks noGrp="1"/>
          </p:cNvSpPr>
          <p:nvPr>
            <p:ph type="title"/>
          </p:nvPr>
        </p:nvSpPr>
        <p:spPr/>
        <p:txBody>
          <a:bodyPr/>
          <a:p>
            <a:r>
              <a:rPr lang="en-US" smtClean="0"/>
              <a:t>Click to edit Master title style</a:t>
            </a:r>
            <a:endParaRPr dirty="0" lang="en-US"/>
          </a:p>
        </p:txBody>
      </p:sp>
      <p:sp>
        <p:nvSpPr>
          <p:cNvPr id="1048678" name="Content Placeholder 2"/>
          <p:cNvSpPr>
            <a:spLocks noGrp="1"/>
          </p:cNvSpPr>
          <p:nvPr>
            <p:ph idx="1"/>
          </p:nvPr>
        </p:nvSpPr>
        <p:spPr/>
        <p:txBody>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lang="en-US"/>
          </a:p>
        </p:txBody>
      </p:sp>
      <p:sp>
        <p:nvSpPr>
          <p:cNvPr id="1048679" name="Date Placeholder 3"/>
          <p:cNvSpPr>
            <a:spLocks noGrp="1"/>
          </p:cNvSpPr>
          <p:nvPr>
            <p:ph type="dt" sz="half" idx="10"/>
          </p:nvPr>
        </p:nvSpPr>
        <p:spPr/>
        <p:txBody>
          <a:bodyPr/>
          <a:p>
            <a:fld id="{42A54C80-263E-416B-A8E0-580EDEADCBDC}" type="datetimeFigureOut">
              <a:rPr dirty="0" lang="en-US"/>
              <a:t>11/18/2023</a:t>
            </a:fld>
            <a:endParaRPr dirty="0" lang="en-US"/>
          </a:p>
        </p:txBody>
      </p:sp>
      <p:sp>
        <p:nvSpPr>
          <p:cNvPr id="1048680" name="Footer Placeholder 4"/>
          <p:cNvSpPr>
            <a:spLocks noGrp="1"/>
          </p:cNvSpPr>
          <p:nvPr>
            <p:ph type="ftr" sz="quarter" idx="11"/>
          </p:nvPr>
        </p:nvSpPr>
        <p:spPr/>
        <p:txBody>
          <a:bodyPr/>
          <a:p>
            <a:endParaRPr dirty="0" lang="en-US"/>
          </a:p>
        </p:txBody>
      </p:sp>
      <p:sp>
        <p:nvSpPr>
          <p:cNvPr id="1048681" name="Slide Number Placeholder 5"/>
          <p:cNvSpPr>
            <a:spLocks noGrp="1"/>
          </p:cNvSpPr>
          <p:nvPr>
            <p:ph type="sldNum" sz="quarter" idx="12"/>
          </p:nvPr>
        </p:nvSpPr>
        <p:spPr/>
        <p:txBody>
          <a:bodyPr/>
          <a:p>
            <a:fld id="{519954A3-9DFD-4C44-94BA-B95130A3BA1C}" type="slidenum">
              <a:rPr dirty="0" lang="en-US"/>
              <a:t>‹#›</a:t>
            </a:fld>
            <a:endParaRPr dirty="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type="secHead">
  <p:cSld name="Section Header">
    <p:spTree>
      <p:nvGrpSpPr>
        <p:cNvPr id="40" name=""/>
        <p:cNvGrpSpPr/>
        <p:nvPr/>
      </p:nvGrpSpPr>
      <p:grpSpPr>
        <a:xfrm>
          <a:off x="0" y="0"/>
          <a:ext cx="0" cy="0"/>
          <a:chOff x="0" y="0"/>
          <a:chExt cx="0" cy="0"/>
        </a:xfrm>
      </p:grpSpPr>
      <p:sp>
        <p:nvSpPr>
          <p:cNvPr id="1048626" name="Title 1"/>
          <p:cNvSpPr>
            <a:spLocks noGrp="1"/>
          </p:cNvSpPr>
          <p:nvPr>
            <p:ph type="title"/>
          </p:nvPr>
        </p:nvSpPr>
        <p:spPr>
          <a:xfrm>
            <a:off x="677335" y="2700867"/>
            <a:ext cx="8596668" cy="1826581"/>
          </a:xfrm>
        </p:spPr>
        <p:txBody>
          <a:bodyPr anchor="b"/>
          <a:lstStyle>
            <a:lvl1pPr algn="l">
              <a:defRPr b="0" cap="none" sz="4000"/>
            </a:lvl1pPr>
          </a:lstStyle>
          <a:p>
            <a:r>
              <a:rPr lang="en-US" smtClean="0"/>
              <a:t>Click to edit Master title style</a:t>
            </a:r>
            <a:endParaRPr dirty="0" lang="en-US"/>
          </a:p>
        </p:txBody>
      </p:sp>
      <p:sp>
        <p:nvSpPr>
          <p:cNvPr id="1048627" name="Text Placeholder 2"/>
          <p:cNvSpPr>
            <a:spLocks noGrp="1"/>
          </p:cNvSpPr>
          <p:nvPr>
            <p:ph type="body" idx="1"/>
          </p:nvPr>
        </p:nvSpPr>
        <p:spPr>
          <a:xfrm>
            <a:off x="677335" y="4527448"/>
            <a:ext cx="8596668" cy="860400"/>
          </a:xfrm>
        </p:spPr>
        <p:txBody>
          <a:bodyPr anchor="t"/>
          <a:lstStyle>
            <a:lvl1pPr algn="l" indent="0" marL="0">
              <a:buNone/>
              <a:defRPr sz="2000">
                <a:solidFill>
                  <a:schemeClr val="tx1">
                    <a:lumMod val="50000"/>
                    <a:lumOff val="50000"/>
                  </a:schemeClr>
                </a:solidFill>
              </a:defRPr>
            </a:lvl1pPr>
            <a:lvl2pPr indent="0" marL="457200">
              <a:buNone/>
              <a:defRPr sz="1800">
                <a:solidFill>
                  <a:schemeClr val="tx1">
                    <a:tint val="75000"/>
                  </a:schemeClr>
                </a:solidFill>
              </a:defRPr>
            </a:lvl2pPr>
            <a:lvl3pPr indent="0" marL="914400">
              <a:buNone/>
              <a:defRPr sz="1600">
                <a:solidFill>
                  <a:schemeClr val="tx1">
                    <a:tint val="75000"/>
                  </a:schemeClr>
                </a:solidFill>
              </a:defRPr>
            </a:lvl3pPr>
            <a:lvl4pPr indent="0" marL="1371600">
              <a:buNone/>
              <a:defRPr sz="1400">
                <a:solidFill>
                  <a:schemeClr val="tx1">
                    <a:tint val="75000"/>
                  </a:schemeClr>
                </a:solidFill>
              </a:defRPr>
            </a:lvl4pPr>
            <a:lvl5pPr indent="0" marL="1828800">
              <a:buNone/>
              <a:defRPr sz="1400">
                <a:solidFill>
                  <a:schemeClr val="tx1">
                    <a:tint val="75000"/>
                  </a:schemeClr>
                </a:solidFill>
              </a:defRPr>
            </a:lvl5pPr>
            <a:lvl6pPr indent="0" marL="2286000">
              <a:buNone/>
              <a:defRPr sz="1400">
                <a:solidFill>
                  <a:schemeClr val="tx1">
                    <a:tint val="75000"/>
                  </a:schemeClr>
                </a:solidFill>
              </a:defRPr>
            </a:lvl6pPr>
            <a:lvl7pPr indent="0" marL="2743200">
              <a:buNone/>
              <a:defRPr sz="1400">
                <a:solidFill>
                  <a:schemeClr val="tx1">
                    <a:tint val="75000"/>
                  </a:schemeClr>
                </a:solidFill>
              </a:defRPr>
            </a:lvl7pPr>
            <a:lvl8pPr indent="0" marL="3200400">
              <a:buNone/>
              <a:defRPr sz="1400">
                <a:solidFill>
                  <a:schemeClr val="tx1">
                    <a:tint val="75000"/>
                  </a:schemeClr>
                </a:solidFill>
              </a:defRPr>
            </a:lvl8pPr>
            <a:lvl9pPr indent="0" marL="3657600">
              <a:buNone/>
              <a:defRPr sz="1400">
                <a:solidFill>
                  <a:schemeClr val="tx1">
                    <a:tint val="75000"/>
                  </a:schemeClr>
                </a:solidFill>
              </a:defRPr>
            </a:lvl9pPr>
          </a:lstStyle>
          <a:p>
            <a:pPr lvl="0"/>
            <a:r>
              <a:rPr lang="en-US" smtClean="0"/>
              <a:t>Click to edit Master text styles</a:t>
            </a:r>
          </a:p>
        </p:txBody>
      </p:sp>
      <p:sp>
        <p:nvSpPr>
          <p:cNvPr id="1048628" name="Date Placeholder 3"/>
          <p:cNvSpPr>
            <a:spLocks noGrp="1"/>
          </p:cNvSpPr>
          <p:nvPr>
            <p:ph type="dt" sz="half" idx="10"/>
          </p:nvPr>
        </p:nvSpPr>
        <p:spPr/>
        <p:txBody>
          <a:bodyPr/>
          <a:p>
            <a:fld id="{B61BEF0D-F0BB-DE4B-95CE-6DB70DBA9567}" type="datetimeFigureOut">
              <a:rPr dirty="0" lang="en-US"/>
              <a:t>11/18/2023</a:t>
            </a:fld>
            <a:endParaRPr dirty="0" lang="en-US"/>
          </a:p>
        </p:txBody>
      </p:sp>
      <p:sp>
        <p:nvSpPr>
          <p:cNvPr id="1048629" name="Footer Placeholder 4"/>
          <p:cNvSpPr>
            <a:spLocks noGrp="1"/>
          </p:cNvSpPr>
          <p:nvPr>
            <p:ph type="ftr" sz="quarter" idx="11"/>
          </p:nvPr>
        </p:nvSpPr>
        <p:spPr/>
        <p:txBody>
          <a:bodyPr/>
          <a:p>
            <a:endParaRPr dirty="0" lang="en-US"/>
          </a:p>
        </p:txBody>
      </p:sp>
      <p:sp>
        <p:nvSpPr>
          <p:cNvPr id="1048630" name="Slide Number Placeholder 5"/>
          <p:cNvSpPr>
            <a:spLocks noGrp="1"/>
          </p:cNvSpPr>
          <p:nvPr>
            <p:ph type="sldNum" sz="quarter" idx="12"/>
          </p:nvPr>
        </p:nvSpPr>
        <p:spPr/>
        <p:txBody>
          <a:bodyPr/>
          <a:p>
            <a:fld id="{D57F1E4F-1CFF-5643-939E-217C01CDF565}" type="slidenum">
              <a:rPr dirty="0" lang="en-US"/>
              <a:t>‹#›</a:t>
            </a:fld>
            <a:endParaRPr dirty="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type="twoObj">
  <p:cSld name="Two Content">
    <p:spTree>
      <p:nvGrpSpPr>
        <p:cNvPr id="51" name=""/>
        <p:cNvGrpSpPr/>
        <p:nvPr/>
      </p:nvGrpSpPr>
      <p:grpSpPr>
        <a:xfrm>
          <a:off x="0" y="0"/>
          <a:ext cx="0" cy="0"/>
          <a:chOff x="0" y="0"/>
          <a:chExt cx="0" cy="0"/>
        </a:xfrm>
      </p:grpSpPr>
      <p:sp>
        <p:nvSpPr>
          <p:cNvPr id="1048687" name="Title 1"/>
          <p:cNvSpPr>
            <a:spLocks noGrp="1"/>
          </p:cNvSpPr>
          <p:nvPr>
            <p:ph type="title"/>
          </p:nvPr>
        </p:nvSpPr>
        <p:spPr/>
        <p:txBody>
          <a:bodyPr/>
          <a:p>
            <a:r>
              <a:rPr lang="en-US" smtClean="0"/>
              <a:t>Click to edit Master title style</a:t>
            </a:r>
            <a:endParaRPr dirty="0" lang="en-US"/>
          </a:p>
        </p:txBody>
      </p:sp>
      <p:sp>
        <p:nvSpPr>
          <p:cNvPr id="1048688" name="Content Placeholder 2"/>
          <p:cNvSpPr>
            <a:spLocks noGrp="1"/>
          </p:cNvSpPr>
          <p:nvPr>
            <p:ph sz="half" idx="1"/>
          </p:nvPr>
        </p:nvSpPr>
        <p:spPr>
          <a:xfrm>
            <a:off x="677334" y="2160589"/>
            <a:ext cx="4184035" cy="3880772"/>
          </a:xfrm>
        </p:spPr>
        <p:txBody>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lang="en-US"/>
          </a:p>
        </p:txBody>
      </p:sp>
      <p:sp>
        <p:nvSpPr>
          <p:cNvPr id="1048689" name="Content Placeholder 3"/>
          <p:cNvSpPr>
            <a:spLocks noGrp="1"/>
          </p:cNvSpPr>
          <p:nvPr>
            <p:ph sz="half" idx="2"/>
          </p:nvPr>
        </p:nvSpPr>
        <p:spPr>
          <a:xfrm>
            <a:off x="5089970" y="2160589"/>
            <a:ext cx="4184034" cy="3880773"/>
          </a:xfrm>
        </p:spPr>
        <p:txBody>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lang="en-US"/>
          </a:p>
        </p:txBody>
      </p:sp>
      <p:sp>
        <p:nvSpPr>
          <p:cNvPr id="1048690" name="Date Placeholder 4"/>
          <p:cNvSpPr>
            <a:spLocks noGrp="1"/>
          </p:cNvSpPr>
          <p:nvPr>
            <p:ph type="dt" sz="half" idx="10"/>
          </p:nvPr>
        </p:nvSpPr>
        <p:spPr/>
        <p:txBody>
          <a:bodyPr/>
          <a:p>
            <a:fld id="{42A54C80-263E-416B-A8E0-580EDEADCBDC}" type="datetimeFigureOut">
              <a:rPr dirty="0" lang="en-US"/>
              <a:t>11/18/2023</a:t>
            </a:fld>
            <a:endParaRPr dirty="0" lang="en-US"/>
          </a:p>
        </p:txBody>
      </p:sp>
      <p:sp>
        <p:nvSpPr>
          <p:cNvPr id="1048691" name="Footer Placeholder 5"/>
          <p:cNvSpPr>
            <a:spLocks noGrp="1"/>
          </p:cNvSpPr>
          <p:nvPr>
            <p:ph type="ftr" sz="quarter" idx="11"/>
          </p:nvPr>
        </p:nvSpPr>
        <p:spPr/>
        <p:txBody>
          <a:bodyPr/>
          <a:p>
            <a:endParaRPr dirty="0" lang="en-US"/>
          </a:p>
        </p:txBody>
      </p:sp>
      <p:sp>
        <p:nvSpPr>
          <p:cNvPr id="1048692" name="Slide Number Placeholder 6"/>
          <p:cNvSpPr>
            <a:spLocks noGrp="1"/>
          </p:cNvSpPr>
          <p:nvPr>
            <p:ph type="sldNum" sz="quarter" idx="12"/>
          </p:nvPr>
        </p:nvSpPr>
        <p:spPr/>
        <p:txBody>
          <a:bodyPr/>
          <a:p>
            <a:fld id="{519954A3-9DFD-4C44-94BA-B95130A3BA1C}" type="slidenum">
              <a:rPr dirty="0" lang="en-US"/>
              <a:t>‹#›</a:t>
            </a:fld>
            <a:endParaRPr dirty="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type="twoTxTwoObj">
  <p:cSld name="Comparison">
    <p:spTree>
      <p:nvGrpSpPr>
        <p:cNvPr id="47" name=""/>
        <p:cNvGrpSpPr/>
        <p:nvPr/>
      </p:nvGrpSpPr>
      <p:grpSpPr>
        <a:xfrm>
          <a:off x="0" y="0"/>
          <a:ext cx="0" cy="0"/>
          <a:chOff x="0" y="0"/>
          <a:chExt cx="0" cy="0"/>
        </a:xfrm>
      </p:grpSpPr>
      <p:sp>
        <p:nvSpPr>
          <p:cNvPr id="1048664" name="Title 1"/>
          <p:cNvSpPr>
            <a:spLocks noGrp="1"/>
          </p:cNvSpPr>
          <p:nvPr>
            <p:ph type="title"/>
          </p:nvPr>
        </p:nvSpPr>
        <p:spPr/>
        <p:txBody>
          <a:bodyPr/>
          <a:p>
            <a:r>
              <a:rPr lang="en-US" smtClean="0"/>
              <a:t>Click to edit Master title style</a:t>
            </a:r>
            <a:endParaRPr dirty="0" lang="en-US"/>
          </a:p>
        </p:txBody>
      </p:sp>
      <p:sp>
        <p:nvSpPr>
          <p:cNvPr id="1048665" name="Text Placeholder 2"/>
          <p:cNvSpPr>
            <a:spLocks noGrp="1"/>
          </p:cNvSpPr>
          <p:nvPr>
            <p:ph type="body" idx="1"/>
          </p:nvPr>
        </p:nvSpPr>
        <p:spPr>
          <a:xfrm>
            <a:off x="675745" y="2160983"/>
            <a:ext cx="4185623" cy="576262"/>
          </a:xfrm>
        </p:spPr>
        <p:txBody>
          <a:bodyPr anchor="b">
            <a:noAutofit/>
          </a:bodyPr>
          <a:lstStyle>
            <a:lvl1pPr indent="0" marL="0">
              <a:buNone/>
              <a:defRPr b="0"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smtClean="0"/>
              <a:t>Click to edit Master text styles</a:t>
            </a:r>
          </a:p>
        </p:txBody>
      </p:sp>
      <p:sp>
        <p:nvSpPr>
          <p:cNvPr id="1048666" name="Content Placeholder 3"/>
          <p:cNvSpPr>
            <a:spLocks noGrp="1"/>
          </p:cNvSpPr>
          <p:nvPr>
            <p:ph sz="half" idx="2"/>
          </p:nvPr>
        </p:nvSpPr>
        <p:spPr>
          <a:xfrm>
            <a:off x="675745" y="2737245"/>
            <a:ext cx="4185623" cy="3304117"/>
          </a:xfrm>
        </p:spPr>
        <p:txBody>
          <a:bodyPr>
            <a:normAutofit/>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lang="en-US"/>
          </a:p>
        </p:txBody>
      </p:sp>
      <p:sp>
        <p:nvSpPr>
          <p:cNvPr id="1048667" name="Text Placeholder 4"/>
          <p:cNvSpPr>
            <a:spLocks noGrp="1"/>
          </p:cNvSpPr>
          <p:nvPr>
            <p:ph type="body" sz="quarter" idx="3"/>
          </p:nvPr>
        </p:nvSpPr>
        <p:spPr>
          <a:xfrm>
            <a:off x="5088383" y="2160983"/>
            <a:ext cx="4185618" cy="576262"/>
          </a:xfrm>
        </p:spPr>
        <p:txBody>
          <a:bodyPr anchor="b">
            <a:noAutofit/>
          </a:bodyPr>
          <a:lstStyle>
            <a:lvl1pPr indent="0" marL="0">
              <a:buNone/>
              <a:defRPr b="0"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smtClean="0"/>
              <a:t>Click to edit Master text styles</a:t>
            </a:r>
          </a:p>
        </p:txBody>
      </p:sp>
      <p:sp>
        <p:nvSpPr>
          <p:cNvPr id="1048668" name="Content Placeholder 5"/>
          <p:cNvSpPr>
            <a:spLocks noGrp="1"/>
          </p:cNvSpPr>
          <p:nvPr>
            <p:ph sz="quarter" idx="4"/>
          </p:nvPr>
        </p:nvSpPr>
        <p:spPr>
          <a:xfrm>
            <a:off x="5088384" y="2737245"/>
            <a:ext cx="4185617" cy="3304117"/>
          </a:xfrm>
        </p:spPr>
        <p:txBody>
          <a:bodyPr>
            <a:normAutofit/>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lang="en-US"/>
          </a:p>
        </p:txBody>
      </p:sp>
      <p:sp>
        <p:nvSpPr>
          <p:cNvPr id="1048669" name="Date Placeholder 6"/>
          <p:cNvSpPr>
            <a:spLocks noGrp="1"/>
          </p:cNvSpPr>
          <p:nvPr>
            <p:ph type="dt" sz="half" idx="10"/>
          </p:nvPr>
        </p:nvSpPr>
        <p:spPr/>
        <p:txBody>
          <a:bodyPr/>
          <a:p>
            <a:fld id="{B61BEF0D-F0BB-DE4B-95CE-6DB70DBA9567}" type="datetimeFigureOut">
              <a:rPr dirty="0" lang="en-US"/>
              <a:t>11/18/2023</a:t>
            </a:fld>
            <a:endParaRPr dirty="0" lang="en-US"/>
          </a:p>
        </p:txBody>
      </p:sp>
      <p:sp>
        <p:nvSpPr>
          <p:cNvPr id="1048670" name="Footer Placeholder 7"/>
          <p:cNvSpPr>
            <a:spLocks noGrp="1"/>
          </p:cNvSpPr>
          <p:nvPr>
            <p:ph type="ftr" sz="quarter" idx="11"/>
          </p:nvPr>
        </p:nvSpPr>
        <p:spPr/>
        <p:txBody>
          <a:bodyPr/>
          <a:p>
            <a:endParaRPr dirty="0" lang="en-US"/>
          </a:p>
        </p:txBody>
      </p:sp>
      <p:sp>
        <p:nvSpPr>
          <p:cNvPr id="1048671" name="Slide Number Placeholder 8"/>
          <p:cNvSpPr>
            <a:spLocks noGrp="1"/>
          </p:cNvSpPr>
          <p:nvPr>
            <p:ph type="sldNum" sz="quarter" idx="12"/>
          </p:nvPr>
        </p:nvSpPr>
        <p:spPr/>
        <p:txBody>
          <a:bodyPr/>
          <a:p>
            <a:fld id="{D57F1E4F-1CFF-5643-939E-217C01CDF565}" type="slidenum">
              <a:rPr dirty="0" lang="en-US"/>
              <a:t>‹#›</a:t>
            </a:fld>
            <a:endParaRPr dirty="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type="titleOnly">
  <p:cSld name="Title Only">
    <p:spTree>
      <p:nvGrpSpPr>
        <p:cNvPr id="42" name=""/>
        <p:cNvGrpSpPr/>
        <p:nvPr/>
      </p:nvGrpSpPr>
      <p:grpSpPr>
        <a:xfrm>
          <a:off x="0" y="0"/>
          <a:ext cx="0" cy="0"/>
          <a:chOff x="0" y="0"/>
          <a:chExt cx="0" cy="0"/>
        </a:xfrm>
      </p:grpSpPr>
      <p:sp>
        <p:nvSpPr>
          <p:cNvPr id="1048633" name="Title 1"/>
          <p:cNvSpPr>
            <a:spLocks noGrp="1"/>
          </p:cNvSpPr>
          <p:nvPr>
            <p:ph type="title"/>
          </p:nvPr>
        </p:nvSpPr>
        <p:spPr>
          <a:xfrm>
            <a:off x="677334" y="609600"/>
            <a:ext cx="8596668" cy="1320800"/>
          </a:xfrm>
        </p:spPr>
        <p:txBody>
          <a:bodyPr/>
          <a:p>
            <a:r>
              <a:rPr lang="en-US" smtClean="0"/>
              <a:t>Click to edit Master title style</a:t>
            </a:r>
            <a:endParaRPr dirty="0" lang="en-US"/>
          </a:p>
        </p:txBody>
      </p:sp>
      <p:sp>
        <p:nvSpPr>
          <p:cNvPr id="1048634" name="Date Placeholder 2"/>
          <p:cNvSpPr>
            <a:spLocks noGrp="1"/>
          </p:cNvSpPr>
          <p:nvPr>
            <p:ph type="dt" sz="half" idx="10"/>
          </p:nvPr>
        </p:nvSpPr>
        <p:spPr/>
        <p:txBody>
          <a:bodyPr/>
          <a:p>
            <a:fld id="{B61BEF0D-F0BB-DE4B-95CE-6DB70DBA9567}" type="datetimeFigureOut">
              <a:rPr dirty="0" lang="en-US"/>
              <a:t>11/18/2023</a:t>
            </a:fld>
            <a:endParaRPr dirty="0" lang="en-US"/>
          </a:p>
        </p:txBody>
      </p:sp>
      <p:sp>
        <p:nvSpPr>
          <p:cNvPr id="1048635" name="Footer Placeholder 3"/>
          <p:cNvSpPr>
            <a:spLocks noGrp="1"/>
          </p:cNvSpPr>
          <p:nvPr>
            <p:ph type="ftr" sz="quarter" idx="11"/>
          </p:nvPr>
        </p:nvSpPr>
        <p:spPr/>
        <p:txBody>
          <a:bodyPr/>
          <a:p>
            <a:endParaRPr dirty="0" lang="en-US"/>
          </a:p>
        </p:txBody>
      </p:sp>
      <p:sp>
        <p:nvSpPr>
          <p:cNvPr id="1048636" name="Slide Number Placeholder 4"/>
          <p:cNvSpPr>
            <a:spLocks noGrp="1"/>
          </p:cNvSpPr>
          <p:nvPr>
            <p:ph type="sldNum" sz="quarter" idx="12"/>
          </p:nvPr>
        </p:nvSpPr>
        <p:spPr/>
        <p:txBody>
          <a:bodyPr/>
          <a:p>
            <a:fld id="{D57F1E4F-1CFF-5643-939E-217C01CDF565}" type="slidenum">
              <a:rPr dirty="0" lang="en-US"/>
              <a:t>‹#›</a:t>
            </a:fld>
            <a:endParaRPr dirty="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type="blank">
  <p:cSld name="Blank">
    <p:spTree>
      <p:nvGrpSpPr>
        <p:cNvPr id="29" name=""/>
        <p:cNvGrpSpPr/>
        <p:nvPr/>
      </p:nvGrpSpPr>
      <p:grpSpPr>
        <a:xfrm>
          <a:off x="0" y="0"/>
          <a:ext cx="0" cy="0"/>
          <a:chOff x="0" y="0"/>
          <a:chExt cx="0" cy="0"/>
        </a:xfrm>
      </p:grpSpPr>
      <p:sp>
        <p:nvSpPr>
          <p:cNvPr id="1048589" name="Date Placeholder 1"/>
          <p:cNvSpPr>
            <a:spLocks noGrp="1"/>
          </p:cNvSpPr>
          <p:nvPr>
            <p:ph type="dt" sz="half" idx="10"/>
          </p:nvPr>
        </p:nvSpPr>
        <p:spPr/>
        <p:txBody>
          <a:bodyPr/>
          <a:p>
            <a:fld id="{B61BEF0D-F0BB-DE4B-95CE-6DB70DBA9567}" type="datetimeFigureOut">
              <a:rPr dirty="0" lang="en-US"/>
              <a:t>11/18/2023</a:t>
            </a:fld>
            <a:endParaRPr dirty="0" lang="en-US"/>
          </a:p>
        </p:txBody>
      </p:sp>
      <p:sp>
        <p:nvSpPr>
          <p:cNvPr id="1048590" name="Footer Placeholder 2"/>
          <p:cNvSpPr>
            <a:spLocks noGrp="1"/>
          </p:cNvSpPr>
          <p:nvPr>
            <p:ph type="ftr" sz="quarter" idx="11"/>
          </p:nvPr>
        </p:nvSpPr>
        <p:spPr/>
        <p:txBody>
          <a:bodyPr/>
          <a:p>
            <a:endParaRPr dirty="0" lang="en-US"/>
          </a:p>
        </p:txBody>
      </p:sp>
      <p:sp>
        <p:nvSpPr>
          <p:cNvPr id="1048591" name="Slide Number Placeholder 3"/>
          <p:cNvSpPr>
            <a:spLocks noGrp="1"/>
          </p:cNvSpPr>
          <p:nvPr>
            <p:ph type="sldNum" sz="quarter" idx="12"/>
          </p:nvPr>
        </p:nvSpPr>
        <p:spPr/>
        <p:txBody>
          <a:bodyPr/>
          <a:p>
            <a:fld id="{D57F1E4F-1CFF-5643-939E-217C01CDF565}" type="slidenum">
              <a:rPr dirty="0" lang="en-US"/>
              <a:t>‹#›</a:t>
            </a:fld>
            <a:endParaRPr dirty="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type="objTx">
  <p:cSld name="Content with Caption">
    <p:spTree>
      <p:nvGrpSpPr>
        <p:cNvPr id="53" name=""/>
        <p:cNvGrpSpPr/>
        <p:nvPr/>
      </p:nvGrpSpPr>
      <p:grpSpPr>
        <a:xfrm>
          <a:off x="0" y="0"/>
          <a:ext cx="0" cy="0"/>
          <a:chOff x="0" y="0"/>
          <a:chExt cx="0" cy="0"/>
        </a:xfrm>
      </p:grpSpPr>
      <p:sp>
        <p:nvSpPr>
          <p:cNvPr id="1048699"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dirty="0" lang="en-US"/>
          </a:p>
        </p:txBody>
      </p:sp>
      <p:sp>
        <p:nvSpPr>
          <p:cNvPr id="1048700" name="Content Placeholder 2"/>
          <p:cNvSpPr>
            <a:spLocks noGrp="1"/>
          </p:cNvSpPr>
          <p:nvPr>
            <p:ph idx="1"/>
          </p:nvPr>
        </p:nvSpPr>
        <p:spPr>
          <a:xfrm>
            <a:off x="4760461" y="514924"/>
            <a:ext cx="4513541" cy="5526437"/>
          </a:xfrm>
        </p:spPr>
        <p:txBody>
          <a:bodyPr>
            <a:normAutofit/>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lang="en-US"/>
          </a:p>
        </p:txBody>
      </p:sp>
      <p:sp>
        <p:nvSpPr>
          <p:cNvPr id="1048701" name="Text Placeholder 3"/>
          <p:cNvSpPr>
            <a:spLocks noGrp="1"/>
          </p:cNvSpPr>
          <p:nvPr>
            <p:ph type="body" sz="half" idx="2"/>
          </p:nvPr>
        </p:nvSpPr>
        <p:spPr>
          <a:xfrm>
            <a:off x="677334" y="2777069"/>
            <a:ext cx="3854528" cy="2584449"/>
          </a:xfrm>
        </p:spPr>
        <p:txBody>
          <a:bodyPr>
            <a:normAutofit/>
          </a:bodyPr>
          <a:lstStyle>
            <a:lvl1pPr indent="0" marL="0">
              <a:buNone/>
              <a:defRPr sz="1400"/>
            </a:lvl1pPr>
            <a:lvl2pPr indent="0" marL="457063">
              <a:buNone/>
              <a:defRPr sz="1400"/>
            </a:lvl2pPr>
            <a:lvl3pPr indent="0" marL="914126">
              <a:buNone/>
              <a:defRPr sz="1200"/>
            </a:lvl3pPr>
            <a:lvl4pPr indent="0" marL="1371189">
              <a:buNone/>
              <a:defRPr sz="1000"/>
            </a:lvl4pPr>
            <a:lvl5pPr indent="0" marL="1828251">
              <a:buNone/>
              <a:defRPr sz="1000"/>
            </a:lvl5pPr>
            <a:lvl6pPr indent="0" marL="2285314">
              <a:buNone/>
              <a:defRPr sz="1000"/>
            </a:lvl6pPr>
            <a:lvl7pPr indent="0" marL="2742377">
              <a:buNone/>
              <a:defRPr sz="1000"/>
            </a:lvl7pPr>
            <a:lvl8pPr indent="0" marL="3199440">
              <a:buNone/>
              <a:defRPr sz="1000"/>
            </a:lvl8pPr>
            <a:lvl9pPr indent="0" marL="3656503">
              <a:buNone/>
              <a:defRPr sz="1000"/>
            </a:lvl9pPr>
          </a:lstStyle>
          <a:p>
            <a:pPr lvl="0"/>
            <a:r>
              <a:rPr lang="en-US" smtClean="0"/>
              <a:t>Click to edit Master text styles</a:t>
            </a:r>
          </a:p>
        </p:txBody>
      </p:sp>
      <p:sp>
        <p:nvSpPr>
          <p:cNvPr id="1048702" name="Date Placeholder 4"/>
          <p:cNvSpPr>
            <a:spLocks noGrp="1"/>
          </p:cNvSpPr>
          <p:nvPr>
            <p:ph type="dt" sz="half" idx="10"/>
          </p:nvPr>
        </p:nvSpPr>
        <p:spPr/>
        <p:txBody>
          <a:bodyPr/>
          <a:p>
            <a:fld id="{42A54C80-263E-416B-A8E0-580EDEADCBDC}" type="datetimeFigureOut">
              <a:rPr dirty="0" lang="en-US"/>
              <a:t>11/18/2023</a:t>
            </a:fld>
            <a:endParaRPr dirty="0" lang="en-US"/>
          </a:p>
        </p:txBody>
      </p:sp>
      <p:sp>
        <p:nvSpPr>
          <p:cNvPr id="1048703" name="Footer Placeholder 5"/>
          <p:cNvSpPr>
            <a:spLocks noGrp="1"/>
          </p:cNvSpPr>
          <p:nvPr>
            <p:ph type="ftr" sz="quarter" idx="11"/>
          </p:nvPr>
        </p:nvSpPr>
        <p:spPr/>
        <p:txBody>
          <a:bodyPr/>
          <a:p>
            <a:endParaRPr dirty="0" lang="en-US"/>
          </a:p>
        </p:txBody>
      </p:sp>
      <p:sp>
        <p:nvSpPr>
          <p:cNvPr id="1048704" name="Slide Number Placeholder 6"/>
          <p:cNvSpPr>
            <a:spLocks noGrp="1"/>
          </p:cNvSpPr>
          <p:nvPr>
            <p:ph type="sldNum" sz="quarter" idx="12"/>
          </p:nvPr>
        </p:nvSpPr>
        <p:spPr/>
        <p:txBody>
          <a:bodyPr/>
          <a:p>
            <a:fld id="{519954A3-9DFD-4C44-94BA-B95130A3BA1C}" type="slidenum">
              <a:rPr dirty="0" lang="en-US"/>
              <a:t>‹#›</a:t>
            </a:fld>
            <a:endParaRPr dirty="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type="picTx">
  <p:cSld name="Picture with Caption">
    <p:spTree>
      <p:nvGrpSpPr>
        <p:cNvPr id="45" name=""/>
        <p:cNvGrpSpPr/>
        <p:nvPr/>
      </p:nvGrpSpPr>
      <p:grpSpPr>
        <a:xfrm>
          <a:off x="0" y="0"/>
          <a:ext cx="0" cy="0"/>
          <a:chOff x="0" y="0"/>
          <a:chExt cx="0" cy="0"/>
        </a:xfrm>
      </p:grpSpPr>
      <p:sp>
        <p:nvSpPr>
          <p:cNvPr id="1048653" name="Title 1"/>
          <p:cNvSpPr>
            <a:spLocks noGrp="1"/>
          </p:cNvSpPr>
          <p:nvPr>
            <p:ph type="title"/>
          </p:nvPr>
        </p:nvSpPr>
        <p:spPr>
          <a:xfrm>
            <a:off x="677334" y="4800600"/>
            <a:ext cx="8596667" cy="566738"/>
          </a:xfrm>
        </p:spPr>
        <p:txBody>
          <a:bodyPr anchor="b">
            <a:normAutofit/>
          </a:bodyPr>
          <a:lstStyle>
            <a:lvl1pPr algn="l">
              <a:defRPr b="0" sz="2400"/>
            </a:lvl1pPr>
          </a:lstStyle>
          <a:p>
            <a:r>
              <a:rPr lang="en-US" smtClean="0"/>
              <a:t>Click to edit Master title style</a:t>
            </a:r>
            <a:endParaRPr dirty="0" lang="en-US"/>
          </a:p>
        </p:txBody>
      </p:sp>
      <p:sp>
        <p:nvSpPr>
          <p:cNvPr id="1048654" name="Picture Placeholder 2"/>
          <p:cNvSpPr>
            <a:spLocks noChangeAspect="1" noGrp="1"/>
          </p:cNvSpPr>
          <p:nvPr>
            <p:ph type="pic" idx="1"/>
          </p:nvPr>
        </p:nvSpPr>
        <p:spPr>
          <a:xfrm>
            <a:off x="677334" y="609600"/>
            <a:ext cx="8596668" cy="3845718"/>
          </a:xfrm>
        </p:spPr>
        <p:txBody>
          <a:bodyPr anchor="t">
            <a:normAutofit/>
          </a:bodyPr>
          <a:lstStyle>
            <a:lvl1pPr algn="ctr" indent="0" marL="0">
              <a:buNone/>
              <a:defRPr sz="1600"/>
            </a:lvl1pPr>
            <a:lvl2pPr indent="0" marL="457200">
              <a:buNone/>
              <a:defRPr sz="1600"/>
            </a:lvl2pPr>
            <a:lvl3pPr indent="0" marL="914400">
              <a:buNone/>
              <a:defRPr sz="1600"/>
            </a:lvl3pPr>
            <a:lvl4pPr indent="0" marL="1371600">
              <a:buNone/>
              <a:defRPr sz="1600"/>
            </a:lvl4pPr>
            <a:lvl5pPr indent="0" marL="1828800">
              <a:buNone/>
              <a:defRPr sz="1600"/>
            </a:lvl5pPr>
            <a:lvl6pPr indent="0" marL="2286000">
              <a:buNone/>
              <a:defRPr sz="1600"/>
            </a:lvl6pPr>
            <a:lvl7pPr indent="0" marL="2743200">
              <a:buNone/>
              <a:defRPr sz="1600"/>
            </a:lvl7pPr>
            <a:lvl8pPr indent="0" marL="3200400">
              <a:buNone/>
              <a:defRPr sz="1600"/>
            </a:lvl8pPr>
            <a:lvl9pPr indent="0" marL="3657600">
              <a:buNone/>
              <a:defRPr sz="1600"/>
            </a:lvl9pPr>
          </a:lstStyle>
          <a:p>
            <a:r>
              <a:rPr lang="en-US" smtClean="0"/>
              <a:t>Click icon to add picture</a:t>
            </a:r>
            <a:endParaRPr dirty="0" lang="en-US"/>
          </a:p>
        </p:txBody>
      </p:sp>
      <p:sp>
        <p:nvSpPr>
          <p:cNvPr id="1048655" name="Text Placeholder 3"/>
          <p:cNvSpPr>
            <a:spLocks noGrp="1"/>
          </p:cNvSpPr>
          <p:nvPr>
            <p:ph type="body" sz="half" idx="2"/>
          </p:nvPr>
        </p:nvSpPr>
        <p:spPr>
          <a:xfrm>
            <a:off x="677334" y="5367338"/>
            <a:ext cx="8596667" cy="674024"/>
          </a:xfrm>
        </p:spPr>
        <p:txBody>
          <a:bodyPr>
            <a:normAutofit/>
          </a:bodyPr>
          <a:lstStyle>
            <a:lvl1pPr indent="0" marL="0">
              <a:buNone/>
              <a:defRPr sz="12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en-US" smtClean="0"/>
              <a:t>Click to edit Master text styles</a:t>
            </a:r>
          </a:p>
        </p:txBody>
      </p:sp>
      <p:sp>
        <p:nvSpPr>
          <p:cNvPr id="1048656" name="Date Placeholder 4"/>
          <p:cNvSpPr>
            <a:spLocks noGrp="1"/>
          </p:cNvSpPr>
          <p:nvPr>
            <p:ph type="dt" sz="half" idx="10"/>
          </p:nvPr>
        </p:nvSpPr>
        <p:spPr/>
        <p:txBody>
          <a:bodyPr/>
          <a:p>
            <a:fld id="{B61BEF0D-F0BB-DE4B-95CE-6DB70DBA9567}" type="datetimeFigureOut">
              <a:rPr dirty="0" lang="en-US"/>
              <a:t>11/18/2023</a:t>
            </a:fld>
            <a:endParaRPr dirty="0" lang="en-US"/>
          </a:p>
        </p:txBody>
      </p:sp>
      <p:sp>
        <p:nvSpPr>
          <p:cNvPr id="1048657" name="Footer Placeholder 5"/>
          <p:cNvSpPr>
            <a:spLocks noGrp="1"/>
          </p:cNvSpPr>
          <p:nvPr>
            <p:ph type="ftr" sz="quarter" idx="11"/>
          </p:nvPr>
        </p:nvSpPr>
        <p:spPr/>
        <p:txBody>
          <a:bodyPr/>
          <a:p>
            <a:endParaRPr dirty="0" lang="en-US"/>
          </a:p>
        </p:txBody>
      </p:sp>
      <p:sp>
        <p:nvSpPr>
          <p:cNvPr id="1048658" name="Slide Number Placeholder 6"/>
          <p:cNvSpPr>
            <a:spLocks noGrp="1"/>
          </p:cNvSpPr>
          <p:nvPr>
            <p:ph type="sldNum" sz="quarter" idx="12"/>
          </p:nvPr>
        </p:nvSpPr>
        <p:spPr/>
        <p:txBody>
          <a:bodyPr/>
          <a:p>
            <a:fld id="{D57F1E4F-1CFF-5643-939E-217C01CDF565}" type="slidenum">
              <a:rPr dirty="0" lang="en-US"/>
              <a:t>‹#›</a:t>
            </a:fld>
            <a:endParaRPr dirty="0" lang="en-US"/>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1" name=""/>
        <p:cNvGrpSpPr/>
        <p:nvPr/>
      </p:nvGrpSpPr>
      <p:grpSpPr>
        <a:xfrm>
          <a:off x="0" y="0"/>
          <a:ext cx="0" cy="0"/>
          <a:chOff x="0" y="0"/>
          <a:chExt cx="0" cy="0"/>
        </a:xfrm>
      </p:grpSpPr>
      <p:grpSp>
        <p:nvGrpSpPr>
          <p:cNvPr id="12" name="Group 28"/>
          <p:cNvGrpSpPr/>
          <p:nvPr/>
        </p:nvGrpSpPr>
        <p:grpSpPr>
          <a:xfrm>
            <a:off x="0" y="-8467"/>
            <a:ext cx="12192000" cy="6866467"/>
            <a:chOff x="0" y="-8467"/>
            <a:chExt cx="12192000" cy="6866467"/>
          </a:xfrm>
        </p:grpSpPr>
        <p:cxnSp>
          <p:nvCxnSpPr>
            <p:cNvPr id="3145728" name="Straight Connector 18"/>
            <p:cNvCxnSpPr>
              <a:cxnSpLocks/>
            </p:cNvCxnSpPr>
            <p:nvPr/>
          </p:nvCxnSpPr>
          <p:spPr>
            <a:xfrm>
              <a:off x="9371012" y="0"/>
              <a:ext cx="1219200" cy="6858000"/>
            </a:xfrm>
            <a:prstGeom prst="line"/>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3145729" name="Straight Connector 19"/>
            <p:cNvCxnSpPr>
              <a:cxnSpLocks/>
            </p:cNvCxnSpPr>
            <p:nvPr/>
          </p:nvCxnSpPr>
          <p:spPr>
            <a:xfrm flipH="1">
              <a:off x="7425267" y="3681413"/>
              <a:ext cx="4763558" cy="3176587"/>
            </a:xfrm>
            <a:prstGeom prst="line"/>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48576" name="Rectangle 23"/>
            <p:cNvSpPr/>
            <p:nvPr/>
          </p:nvSpPr>
          <p:spPr>
            <a:xfrm>
              <a:off x="9181476" y="-8467"/>
              <a:ext cx="3007349" cy="6866467"/>
            </a:xfrm>
            <a:custGeom>
              <a:avLst/>
              <a:ah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8577" name="Rectangle 25"/>
            <p:cNvSpPr/>
            <p:nvPr/>
          </p:nvSpPr>
          <p:spPr>
            <a:xfrm>
              <a:off x="9603442" y="-8467"/>
              <a:ext cx="2588558" cy="6866467"/>
            </a:xfrm>
            <a:custGeom>
              <a:avLst/>
              <a:ah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8578"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8579" name="Rectangle 27"/>
            <p:cNvSpPr/>
            <p:nvPr/>
          </p:nvSpPr>
          <p:spPr>
            <a:xfrm>
              <a:off x="9334500" y="-8467"/>
              <a:ext cx="2854326" cy="6866467"/>
            </a:xfrm>
            <a:custGeom>
              <a:avLst/>
              <a:ah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8580" name="Rectangle 28"/>
            <p:cNvSpPr/>
            <p:nvPr/>
          </p:nvSpPr>
          <p:spPr>
            <a:xfrm>
              <a:off x="10898730" y="-8467"/>
              <a:ext cx="1290094" cy="6866467"/>
            </a:xfrm>
            <a:custGeom>
              <a:avLst/>
              <a:ah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8581" name="Rectangle 29"/>
            <p:cNvSpPr/>
            <p:nvPr/>
          </p:nvSpPr>
          <p:spPr>
            <a:xfrm>
              <a:off x="10938999" y="-8467"/>
              <a:ext cx="1249825" cy="6866467"/>
            </a:xfrm>
            <a:custGeom>
              <a:avLst/>
              <a:ah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8582"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8583"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048584" name="Title Placeholder 1"/>
          <p:cNvSpPr>
            <a:spLocks noGrp="1"/>
          </p:cNvSpPr>
          <p:nvPr>
            <p:ph type="title"/>
          </p:nvPr>
        </p:nvSpPr>
        <p:spPr>
          <a:xfrm>
            <a:off x="677334" y="609600"/>
            <a:ext cx="8596668" cy="1320800"/>
          </a:xfrm>
          <a:prstGeom prst="rect"/>
        </p:spPr>
        <p:txBody>
          <a:bodyPr anchor="t" bIns="45720" lIns="91440" rIns="91440" rtlCol="0" tIns="45720" vert="horz">
            <a:normAutofit/>
          </a:bodyPr>
          <a:p>
            <a:r>
              <a:rPr lang="en-US" smtClean="0"/>
              <a:t>Click to edit Master title style</a:t>
            </a:r>
            <a:endParaRPr dirty="0" lang="en-US"/>
          </a:p>
        </p:txBody>
      </p:sp>
      <p:sp>
        <p:nvSpPr>
          <p:cNvPr id="1048585" name="Text Placeholder 2"/>
          <p:cNvSpPr>
            <a:spLocks noGrp="1"/>
          </p:cNvSpPr>
          <p:nvPr>
            <p:ph type="body" idx="1"/>
          </p:nvPr>
        </p:nvSpPr>
        <p:spPr>
          <a:xfrm>
            <a:off x="677334" y="2160589"/>
            <a:ext cx="8596668" cy="3880773"/>
          </a:xfrm>
          <a:prstGeom prst="rect"/>
        </p:spPr>
        <p:txBody>
          <a:bodyPr bIns="45720" lIns="91440" rIns="91440" rtlCol="0" tIns="45720" vert="horz">
            <a:normAutofit/>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lang="en-US"/>
          </a:p>
        </p:txBody>
      </p:sp>
      <p:sp>
        <p:nvSpPr>
          <p:cNvPr id="1048586" name="Date Placeholder 3"/>
          <p:cNvSpPr>
            <a:spLocks noGrp="1"/>
          </p:cNvSpPr>
          <p:nvPr>
            <p:ph type="dt" sz="half" idx="2"/>
          </p:nvPr>
        </p:nvSpPr>
        <p:spPr>
          <a:xfrm>
            <a:off x="7205133" y="6041362"/>
            <a:ext cx="911939" cy="365125"/>
          </a:xfrm>
          <a:prstGeom prst="rect"/>
        </p:spPr>
        <p:txBody>
          <a:bodyPr anchor="ctr" bIns="45720" lIns="91440" rIns="91440" rtlCol="0" tIns="45720" vert="horz"/>
          <a:lstStyle>
            <a:lvl1pPr algn="r">
              <a:defRPr sz="900">
                <a:solidFill>
                  <a:schemeClr val="tx1">
                    <a:tint val="75000"/>
                  </a:schemeClr>
                </a:solidFill>
              </a:defRPr>
            </a:lvl1pPr>
          </a:lstStyle>
          <a:p>
            <a:fld id="{B61BEF0D-F0BB-DE4B-95CE-6DB70DBA9567}" type="datetimeFigureOut">
              <a:rPr dirty="0" lang="en-US"/>
              <a:t>11/18/2023</a:t>
            </a:fld>
            <a:endParaRPr dirty="0" lang="en-US"/>
          </a:p>
        </p:txBody>
      </p:sp>
      <p:sp>
        <p:nvSpPr>
          <p:cNvPr id="1048587" name="Footer Placeholder 4"/>
          <p:cNvSpPr>
            <a:spLocks noGrp="1"/>
          </p:cNvSpPr>
          <p:nvPr>
            <p:ph type="ftr" sz="quarter" idx="3"/>
          </p:nvPr>
        </p:nvSpPr>
        <p:spPr>
          <a:xfrm>
            <a:off x="677334" y="6041362"/>
            <a:ext cx="6297612" cy="365125"/>
          </a:xfrm>
          <a:prstGeom prst="rect"/>
        </p:spPr>
        <p:txBody>
          <a:bodyPr anchor="ctr" bIns="45720" lIns="91440" rIns="91440" rtlCol="0" tIns="45720" vert="horz"/>
          <a:lstStyle>
            <a:lvl1pPr algn="l">
              <a:defRPr sz="900">
                <a:solidFill>
                  <a:schemeClr val="tx1">
                    <a:tint val="75000"/>
                  </a:schemeClr>
                </a:solidFill>
              </a:defRPr>
            </a:lvl1pPr>
          </a:lstStyle>
          <a:p>
            <a:endParaRPr dirty="0" lang="en-US"/>
          </a:p>
        </p:txBody>
      </p:sp>
      <p:sp>
        <p:nvSpPr>
          <p:cNvPr id="1048588" name="Slide Number Placeholder 5"/>
          <p:cNvSpPr>
            <a:spLocks noGrp="1"/>
          </p:cNvSpPr>
          <p:nvPr>
            <p:ph type="sldNum" sz="quarter" idx="4"/>
          </p:nvPr>
        </p:nvSpPr>
        <p:spPr>
          <a:xfrm>
            <a:off x="8590663" y="6041362"/>
            <a:ext cx="683339" cy="365125"/>
          </a:xfrm>
          <a:prstGeom prst="rect"/>
        </p:spPr>
        <p:txBody>
          <a:bodyPr anchor="ctr" bIns="45720" lIns="91440" rIns="91440" rtlCol="0" tIns="45720" vert="horz"/>
          <a:lstStyle>
            <a:lvl1pPr algn="r">
              <a:defRPr sz="900">
                <a:solidFill>
                  <a:schemeClr val="accent1">
                    <a:lumMod val="75000"/>
                  </a:schemeClr>
                </a:solidFill>
              </a:defRPr>
            </a:lvl1pPr>
          </a:lstStyle>
          <a:p>
            <a:fld id="{D57F1E4F-1CFF-5643-939E-217C01CDF565}" type="slidenum">
              <a:rPr dirty="0" lang="en-US"/>
              <a:t>‹#›</a:t>
            </a:fld>
            <a:endParaRPr dirty="0" lang="en-US"/>
          </a:p>
        </p:txBody>
      </p:sp>
    </p:spTree>
  </p:cSld>
  <p:clrMap accent1="accent1" accent2="accent2" accent3="accent3" accent4="accent4" accent5="accent5" accent6="accent6" bg1="lt1" bg2="lt2" tx1="dk1" tx2="dk2"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457200" eaLnBrk="1" hangingPunct="1" latinLnBrk="0" rtl="0">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algn="l" defTabSz="457200" eaLnBrk="1" hangingPunct="1" indent="-342900" latinLnBrk="0" marL="342900" rtl="0">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algn="l" defTabSz="457200" eaLnBrk="1" hangingPunct="1" indent="-285750" latinLnBrk="0" marL="742950" rtl="0">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algn="l" defTabSz="457200" eaLnBrk="1" hangingPunct="1" indent="-228600" latinLnBrk="0" marL="1143000" rtl="0">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algn="l" defTabSz="457200" eaLnBrk="1" hangingPunct="1" indent="-228600" latinLnBrk="0" marL="1600200" rtl="0">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algn="l" defTabSz="457200" eaLnBrk="1" hangingPunct="1" indent="-228600" latinLnBrk="0" marL="2057400" rtl="0">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algn="l" defTabSz="457200" eaLnBrk="1" hangingPunct="1" indent="-228600" latinLnBrk="0" marL="2514600" rtl="0">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algn="l" defTabSz="457200" eaLnBrk="1" hangingPunct="1" indent="-228600" latinLnBrk="0" marL="2971800" rtl="0">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algn="l" defTabSz="457200" eaLnBrk="1" hangingPunct="1" indent="-228600" latinLnBrk="0" marL="3429000" rtl="0">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algn="l" defTabSz="457200" eaLnBrk="1" hangingPunct="1" indent="-228600" latinLnBrk="0" marL="3886200" rtl="0">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algn="l" defTabSz="457200" eaLnBrk="1" hangingPunct="1" latinLnBrk="0" marL="0" rtl="0">
        <a:defRPr sz="1800" kern="1200">
          <a:solidFill>
            <a:schemeClr val="tx1"/>
          </a:solidFill>
          <a:latin typeface="+mn-lt"/>
          <a:ea typeface="+mn-ea"/>
          <a:cs typeface="+mn-cs"/>
        </a:defRPr>
      </a:lvl1pPr>
      <a:lvl2pPr algn="l" defTabSz="457200" eaLnBrk="1" hangingPunct="1" latinLnBrk="0" marL="457200" rtl="0">
        <a:defRPr sz="1800" kern="1200">
          <a:solidFill>
            <a:schemeClr val="tx1"/>
          </a:solidFill>
          <a:latin typeface="+mn-lt"/>
          <a:ea typeface="+mn-ea"/>
          <a:cs typeface="+mn-cs"/>
        </a:defRPr>
      </a:lvl2pPr>
      <a:lvl3pPr algn="l" defTabSz="457200" eaLnBrk="1" hangingPunct="1" latinLnBrk="0" marL="914400" rtl="0">
        <a:defRPr sz="1800" kern="1200">
          <a:solidFill>
            <a:schemeClr val="tx1"/>
          </a:solidFill>
          <a:latin typeface="+mn-lt"/>
          <a:ea typeface="+mn-ea"/>
          <a:cs typeface="+mn-cs"/>
        </a:defRPr>
      </a:lvl3pPr>
      <a:lvl4pPr algn="l" defTabSz="457200" eaLnBrk="1" hangingPunct="1" latinLnBrk="0" marL="1371600" rtl="0">
        <a:defRPr sz="1800" kern="1200">
          <a:solidFill>
            <a:schemeClr val="tx1"/>
          </a:solidFill>
          <a:latin typeface="+mn-lt"/>
          <a:ea typeface="+mn-ea"/>
          <a:cs typeface="+mn-cs"/>
        </a:defRPr>
      </a:lvl4pPr>
      <a:lvl5pPr algn="l" defTabSz="457200" eaLnBrk="1" hangingPunct="1" latinLnBrk="0" marL="1828800" rtl="0">
        <a:defRPr sz="1800" kern="1200">
          <a:solidFill>
            <a:schemeClr val="tx1"/>
          </a:solidFill>
          <a:latin typeface="+mn-lt"/>
          <a:ea typeface="+mn-ea"/>
          <a:cs typeface="+mn-cs"/>
        </a:defRPr>
      </a:lvl5pPr>
      <a:lvl6pPr algn="l" defTabSz="457200" eaLnBrk="1" hangingPunct="1" latinLnBrk="0" marL="2286000" rtl="0">
        <a:defRPr sz="1800" kern="1200">
          <a:solidFill>
            <a:schemeClr val="tx1"/>
          </a:solidFill>
          <a:latin typeface="+mn-lt"/>
          <a:ea typeface="+mn-ea"/>
          <a:cs typeface="+mn-cs"/>
        </a:defRPr>
      </a:lvl6pPr>
      <a:lvl7pPr algn="l" defTabSz="457200" eaLnBrk="1" hangingPunct="1" latinLnBrk="0" marL="2743200" rtl="0">
        <a:defRPr sz="1800" kern="1200">
          <a:solidFill>
            <a:schemeClr val="tx1"/>
          </a:solidFill>
          <a:latin typeface="+mn-lt"/>
          <a:ea typeface="+mn-ea"/>
          <a:cs typeface="+mn-cs"/>
        </a:defRPr>
      </a:lvl7pPr>
      <a:lvl8pPr algn="l" defTabSz="457200" eaLnBrk="1" hangingPunct="1" latinLnBrk="0" marL="3200400" rtl="0">
        <a:defRPr sz="1800" kern="1200">
          <a:solidFill>
            <a:schemeClr val="tx1"/>
          </a:solidFill>
          <a:latin typeface="+mn-lt"/>
          <a:ea typeface="+mn-ea"/>
          <a:cs typeface="+mn-cs"/>
        </a:defRPr>
      </a:lvl8pPr>
      <a:lvl9pPr algn="l" defTabSz="457200" eaLnBrk="1" hangingPunct="1" latinLnBrk="0" marL="3657600" rtl="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jpeg"/><Relationship Id="rId3"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image" Target="../media/image9.jpeg"/><Relationship Id="rId2"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image" Target="../media/image3.jpeg"/><Relationship Id="rId2"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image" Target="../media/image4.jpeg"/><Relationship Id="rId2"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image" Target="../media/image5.jpeg"/><Relationship Id="rId2"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image" Target="../media/image6.jpeg"/><Relationship Id="rId2"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image" Target="../media/image7.jpeg"/><Relationship Id="rId2" Type="http://schemas.openxmlformats.org/officeDocument/2006/relationships/image" Target="../media/image8.jpeg"/><Relationship Id="rId3"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30" name=""/>
        <p:cNvGrpSpPr/>
        <p:nvPr/>
      </p:nvGrpSpPr>
      <p:grpSpPr>
        <a:xfrm>
          <a:off x="0" y="0"/>
          <a:ext cx="0" cy="0"/>
          <a:chOff x="0" y="0"/>
          <a:chExt cx="0" cy="0"/>
        </a:xfrm>
      </p:grpSpPr>
      <p:pic>
        <p:nvPicPr>
          <p:cNvPr id="2097152" name=""/>
          <p:cNvPicPr>
            <a:picLocks/>
          </p:cNvPicPr>
          <p:nvPr/>
        </p:nvPicPr>
        <p:blipFill>
          <a:blip xmlns:r="http://schemas.openxmlformats.org/officeDocument/2006/relationships" r:embed="rId1"/>
          <a:stretch>
            <a:fillRect/>
          </a:stretch>
        </p:blipFill>
        <p:spPr>
          <a:xfrm rot="0">
            <a:off x="0" y="312421"/>
            <a:ext cx="2563037" cy="2561151"/>
          </a:xfrm>
          <a:prstGeom prst="rect"/>
        </p:spPr>
      </p:pic>
      <p:sp>
        <p:nvSpPr>
          <p:cNvPr id="1048592" name=""/>
          <p:cNvSpPr txBox="1"/>
          <p:nvPr/>
        </p:nvSpPr>
        <p:spPr>
          <a:xfrm>
            <a:off x="2269460" y="668655"/>
            <a:ext cx="8714472" cy="1691640"/>
          </a:xfrm>
          <a:prstGeom prst="rect"/>
        </p:spPr>
        <p:txBody>
          <a:bodyPr rtlCol="0" wrap="square">
            <a:spAutoFit/>
          </a:bodyPr>
          <a:p>
            <a:pPr algn="ctr"/>
            <a:r>
              <a:rPr b="1" sz="3600" lang="en-US">
                <a:solidFill>
                  <a:srgbClr val="000000"/>
                </a:solidFill>
                <a:effectLst/>
              </a:rPr>
              <a:t>M</a:t>
            </a:r>
            <a:r>
              <a:rPr b="1" sz="3600" lang="en-US">
                <a:solidFill>
                  <a:srgbClr val="000000"/>
                </a:solidFill>
                <a:effectLst/>
              </a:rPr>
              <a:t>i</a:t>
            </a:r>
            <a:r>
              <a:rPr b="1" sz="3600" lang="en-US">
                <a:solidFill>
                  <a:srgbClr val="000000"/>
                </a:solidFill>
                <a:effectLst/>
              </a:rPr>
              <a:t>r</a:t>
            </a:r>
            <a:r>
              <a:rPr b="1" sz="3600" lang="en-US">
                <a:solidFill>
                  <a:srgbClr val="000000"/>
                </a:solidFill>
                <a:effectLst/>
              </a:rPr>
              <a:t>z</a:t>
            </a:r>
            <a:r>
              <a:rPr b="1" sz="3600" lang="en-US">
                <a:solidFill>
                  <a:srgbClr val="000000"/>
                </a:solidFill>
                <a:effectLst/>
              </a:rPr>
              <a:t>o</a:t>
            </a:r>
            <a:r>
              <a:rPr b="1" sz="3600" lang="en-US">
                <a:solidFill>
                  <a:srgbClr val="000000"/>
                </a:solidFill>
                <a:effectLst/>
              </a:rPr>
              <a:t> </a:t>
            </a:r>
            <a:r>
              <a:rPr b="1" sz="3600" lang="en-US">
                <a:solidFill>
                  <a:srgbClr val="000000"/>
                </a:solidFill>
                <a:effectLst/>
              </a:rPr>
              <a:t>U</a:t>
            </a:r>
            <a:r>
              <a:rPr b="1" sz="3600" lang="en-US">
                <a:solidFill>
                  <a:srgbClr val="000000"/>
                </a:solidFill>
                <a:effectLst/>
              </a:rPr>
              <a:t>l</a:t>
            </a:r>
            <a:r>
              <a:rPr b="1" sz="3600" lang="en-US">
                <a:solidFill>
                  <a:srgbClr val="000000"/>
                </a:solidFill>
                <a:effectLst/>
              </a:rPr>
              <a:t>u</a:t>
            </a:r>
            <a:r>
              <a:rPr b="1" sz="3600" lang="en-US">
                <a:solidFill>
                  <a:srgbClr val="000000"/>
                </a:solidFill>
                <a:effectLst/>
              </a:rPr>
              <a:t>g</a:t>
            </a:r>
            <a:r>
              <a:rPr b="1" sz="3600" lang="en-US">
                <a:solidFill>
                  <a:srgbClr val="000000"/>
                </a:solidFill>
                <a:effectLst/>
              </a:rPr>
              <a:t>'</a:t>
            </a:r>
            <a:r>
              <a:rPr b="1" sz="3600" lang="en-US">
                <a:solidFill>
                  <a:srgbClr val="000000"/>
                </a:solidFill>
                <a:effectLst/>
              </a:rPr>
              <a:t>b</a:t>
            </a:r>
            <a:r>
              <a:rPr b="1" sz="3600" lang="en-US">
                <a:solidFill>
                  <a:srgbClr val="000000"/>
                </a:solidFill>
                <a:effectLst/>
              </a:rPr>
              <a:t>e</a:t>
            </a:r>
            <a:r>
              <a:rPr b="1" sz="3600" lang="en-US">
                <a:solidFill>
                  <a:srgbClr val="000000"/>
                </a:solidFill>
                <a:effectLst/>
              </a:rPr>
              <a:t>k</a:t>
            </a:r>
            <a:r>
              <a:rPr b="1" sz="3600" lang="en-US">
                <a:solidFill>
                  <a:srgbClr val="000000"/>
                </a:solidFill>
                <a:effectLst/>
              </a:rPr>
              <a:t> </a:t>
            </a:r>
            <a:r>
              <a:rPr b="1" sz="3600" lang="en-US">
                <a:solidFill>
                  <a:srgbClr val="000000"/>
                </a:solidFill>
                <a:effectLst/>
              </a:rPr>
              <a:t>n</a:t>
            </a:r>
            <a:r>
              <a:rPr b="1" sz="3600" lang="en-US">
                <a:solidFill>
                  <a:srgbClr val="000000"/>
                </a:solidFill>
                <a:effectLst/>
              </a:rPr>
              <a:t>o</a:t>
            </a:r>
            <a:r>
              <a:rPr b="1" sz="3600" lang="en-US">
                <a:solidFill>
                  <a:srgbClr val="000000"/>
                </a:solidFill>
                <a:effectLst/>
              </a:rPr>
              <a:t>m</a:t>
            </a:r>
            <a:r>
              <a:rPr b="1" sz="3600" lang="en-US">
                <a:solidFill>
                  <a:srgbClr val="000000"/>
                </a:solidFill>
                <a:effectLst/>
              </a:rPr>
              <a:t>i</a:t>
            </a:r>
            <a:r>
              <a:rPr b="1" sz="3600" lang="en-US">
                <a:solidFill>
                  <a:srgbClr val="000000"/>
                </a:solidFill>
                <a:effectLst/>
              </a:rPr>
              <a:t>d</a:t>
            </a:r>
            <a:r>
              <a:rPr b="1" sz="3600" lang="en-US">
                <a:solidFill>
                  <a:srgbClr val="000000"/>
                </a:solidFill>
                <a:effectLst/>
              </a:rPr>
              <a:t>a</a:t>
            </a:r>
            <a:r>
              <a:rPr b="1" sz="3600" lang="en-US">
                <a:solidFill>
                  <a:srgbClr val="000000"/>
                </a:solidFill>
                <a:effectLst/>
              </a:rPr>
              <a:t>g</a:t>
            </a:r>
            <a:r>
              <a:rPr b="1" sz="3600" lang="en-US">
                <a:solidFill>
                  <a:srgbClr val="000000"/>
                </a:solidFill>
                <a:effectLst/>
              </a:rPr>
              <a:t>i</a:t>
            </a:r>
            <a:r>
              <a:rPr b="1" sz="3600" lang="en-US">
                <a:solidFill>
                  <a:srgbClr val="000000"/>
                </a:solidFill>
                <a:effectLst/>
              </a:rPr>
              <a:t> </a:t>
            </a:r>
            <a:r>
              <a:rPr b="1" sz="3600" lang="en-US">
                <a:solidFill>
                  <a:srgbClr val="000000"/>
                </a:solidFill>
                <a:effectLst/>
              </a:rPr>
              <a:t>O</a:t>
            </a:r>
            <a:r>
              <a:rPr b="1" sz="3600" lang="en-US">
                <a:solidFill>
                  <a:srgbClr val="000000"/>
                </a:solidFill>
                <a:effectLst/>
              </a:rPr>
              <a:t>'</a:t>
            </a:r>
            <a:r>
              <a:rPr b="1" sz="3600" lang="en-US">
                <a:solidFill>
                  <a:srgbClr val="000000"/>
                </a:solidFill>
                <a:effectLst/>
              </a:rPr>
              <a:t>z</a:t>
            </a:r>
            <a:r>
              <a:rPr b="1" sz="3600" lang="en-US">
                <a:solidFill>
                  <a:srgbClr val="000000"/>
                </a:solidFill>
                <a:effectLst/>
              </a:rPr>
              <a:t>b</a:t>
            </a:r>
            <a:r>
              <a:rPr b="1" sz="3600" lang="en-US">
                <a:solidFill>
                  <a:srgbClr val="000000"/>
                </a:solidFill>
                <a:effectLst/>
              </a:rPr>
              <a:t>e</a:t>
            </a:r>
            <a:r>
              <a:rPr b="1" sz="3600" lang="en-US">
                <a:solidFill>
                  <a:srgbClr val="000000"/>
                </a:solidFill>
                <a:effectLst/>
              </a:rPr>
              <a:t>k</a:t>
            </a:r>
            <a:r>
              <a:rPr b="1" sz="3600" lang="en-US">
                <a:solidFill>
                  <a:srgbClr val="000000"/>
                </a:solidFill>
                <a:effectLst/>
              </a:rPr>
              <a:t>i</a:t>
            </a:r>
            <a:r>
              <a:rPr b="1" sz="3600" lang="en-US">
                <a:solidFill>
                  <a:srgbClr val="000000"/>
                </a:solidFill>
                <a:effectLst/>
              </a:rPr>
              <a:t>s</a:t>
            </a:r>
            <a:r>
              <a:rPr b="1" sz="3600" lang="en-US">
                <a:solidFill>
                  <a:srgbClr val="000000"/>
                </a:solidFill>
                <a:effectLst/>
              </a:rPr>
              <a:t>t</a:t>
            </a:r>
            <a:r>
              <a:rPr b="1" sz="3600" lang="en-US">
                <a:solidFill>
                  <a:srgbClr val="000000"/>
                </a:solidFill>
                <a:effectLst/>
              </a:rPr>
              <a:t>o</a:t>
            </a:r>
            <a:r>
              <a:rPr b="1" sz="3600" lang="en-US">
                <a:solidFill>
                  <a:srgbClr val="000000"/>
                </a:solidFill>
                <a:effectLst/>
              </a:rPr>
              <a:t>n</a:t>
            </a:r>
            <a:r>
              <a:rPr b="1" sz="3600" lang="en-US">
                <a:solidFill>
                  <a:srgbClr val="000000"/>
                </a:solidFill>
                <a:effectLst/>
              </a:rPr>
              <a:t> </a:t>
            </a:r>
            <a:r>
              <a:rPr b="1" sz="3600" lang="en-US">
                <a:solidFill>
                  <a:srgbClr val="000000"/>
                </a:solidFill>
                <a:effectLst/>
              </a:rPr>
              <a:t>M</a:t>
            </a:r>
            <a:r>
              <a:rPr b="1" sz="3600" lang="en-US">
                <a:solidFill>
                  <a:srgbClr val="000000"/>
                </a:solidFill>
                <a:effectLst/>
              </a:rPr>
              <a:t>i</a:t>
            </a:r>
            <a:r>
              <a:rPr b="1" sz="3600" lang="en-US">
                <a:solidFill>
                  <a:srgbClr val="000000"/>
                </a:solidFill>
                <a:effectLst/>
              </a:rPr>
              <a:t>l</a:t>
            </a:r>
            <a:r>
              <a:rPr b="1" sz="3600" lang="en-US">
                <a:solidFill>
                  <a:srgbClr val="000000"/>
                </a:solidFill>
                <a:effectLst/>
              </a:rPr>
              <a:t>l</a:t>
            </a:r>
            <a:r>
              <a:rPr b="1" sz="3600" lang="en-US">
                <a:solidFill>
                  <a:srgbClr val="000000"/>
                </a:solidFill>
                <a:effectLst/>
              </a:rPr>
              <a:t>i</a:t>
            </a:r>
            <a:r>
              <a:rPr b="1" sz="3600" lang="en-US">
                <a:solidFill>
                  <a:srgbClr val="000000"/>
                </a:solidFill>
                <a:effectLst/>
              </a:rPr>
              <a:t>y</a:t>
            </a:r>
            <a:r>
              <a:rPr b="1" sz="3600" lang="en-US">
                <a:solidFill>
                  <a:srgbClr val="000000"/>
                </a:solidFill>
                <a:effectLst/>
              </a:rPr>
              <a:t> </a:t>
            </a:r>
            <a:r>
              <a:rPr b="1" sz="3600" lang="en-US">
                <a:solidFill>
                  <a:srgbClr val="000000"/>
                </a:solidFill>
                <a:effectLst/>
              </a:rPr>
              <a:t>U</a:t>
            </a:r>
            <a:r>
              <a:rPr b="1" sz="3600" lang="en-US">
                <a:solidFill>
                  <a:srgbClr val="000000"/>
                </a:solidFill>
                <a:effectLst/>
              </a:rPr>
              <a:t>n</a:t>
            </a:r>
            <a:r>
              <a:rPr b="1" sz="3600" lang="en-US">
                <a:solidFill>
                  <a:srgbClr val="000000"/>
                </a:solidFill>
                <a:effectLst/>
              </a:rPr>
              <a:t>i</a:t>
            </a:r>
            <a:r>
              <a:rPr b="1" sz="3600" lang="en-US">
                <a:solidFill>
                  <a:srgbClr val="000000"/>
                </a:solidFill>
                <a:effectLst/>
              </a:rPr>
              <a:t>v</a:t>
            </a:r>
            <a:r>
              <a:rPr b="1" sz="3600" lang="en-US">
                <a:solidFill>
                  <a:srgbClr val="000000"/>
                </a:solidFill>
                <a:effectLst/>
              </a:rPr>
              <a:t>e</a:t>
            </a:r>
            <a:r>
              <a:rPr b="1" sz="3600" lang="en-US">
                <a:solidFill>
                  <a:srgbClr val="000000"/>
                </a:solidFill>
                <a:effectLst/>
              </a:rPr>
              <a:t>r</a:t>
            </a:r>
            <a:r>
              <a:rPr b="1" sz="3600" lang="en-US">
                <a:solidFill>
                  <a:srgbClr val="000000"/>
                </a:solidFill>
                <a:effectLst/>
              </a:rPr>
              <a:t>s</a:t>
            </a:r>
            <a:r>
              <a:rPr b="1" sz="3600" lang="en-US">
                <a:solidFill>
                  <a:srgbClr val="000000"/>
                </a:solidFill>
                <a:effectLst/>
              </a:rPr>
              <a:t>i</a:t>
            </a:r>
            <a:r>
              <a:rPr b="1" sz="3600" lang="en-US">
                <a:solidFill>
                  <a:srgbClr val="000000"/>
                </a:solidFill>
                <a:effectLst/>
              </a:rPr>
              <a:t>t</a:t>
            </a:r>
            <a:r>
              <a:rPr b="1" sz="3600" lang="en-US">
                <a:solidFill>
                  <a:srgbClr val="000000"/>
                </a:solidFill>
                <a:effectLst/>
              </a:rPr>
              <a:t>e</a:t>
            </a:r>
            <a:r>
              <a:rPr b="1" sz="3600" lang="en-US">
                <a:solidFill>
                  <a:srgbClr val="000000"/>
                </a:solidFill>
                <a:effectLst/>
              </a:rPr>
              <a:t>t</a:t>
            </a:r>
            <a:r>
              <a:rPr b="1" sz="3600" lang="en-US">
                <a:solidFill>
                  <a:srgbClr val="000000"/>
                </a:solidFill>
                <a:effectLst/>
              </a:rPr>
              <a:t>i</a:t>
            </a:r>
            <a:r>
              <a:rPr b="1" sz="3600" lang="en-US">
                <a:solidFill>
                  <a:srgbClr val="000000"/>
                </a:solidFill>
                <a:effectLst/>
              </a:rPr>
              <a:t> </a:t>
            </a:r>
            <a:r>
              <a:rPr b="1" sz="3600" lang="en-US">
                <a:solidFill>
                  <a:srgbClr val="000000"/>
                </a:solidFill>
                <a:effectLst/>
              </a:rPr>
              <a:t>X</a:t>
            </a:r>
            <a:r>
              <a:rPr b="1" sz="3600" lang="en-US">
                <a:solidFill>
                  <a:srgbClr val="000000"/>
                </a:solidFill>
                <a:effectLst/>
              </a:rPr>
              <a:t>o</a:t>
            </a:r>
            <a:r>
              <a:rPr b="1" sz="3600" lang="en-US">
                <a:solidFill>
                  <a:srgbClr val="000000"/>
                </a:solidFill>
                <a:effectLst/>
              </a:rPr>
              <a:t>r</a:t>
            </a:r>
            <a:r>
              <a:rPr b="1" sz="3600" lang="en-US">
                <a:solidFill>
                  <a:srgbClr val="000000"/>
                </a:solidFill>
                <a:effectLst/>
              </a:rPr>
              <a:t>i</a:t>
            </a:r>
            <a:r>
              <a:rPr b="1" sz="3600" lang="en-US">
                <a:solidFill>
                  <a:srgbClr val="000000"/>
                </a:solidFill>
                <a:effectLst/>
              </a:rPr>
              <a:t>j</a:t>
            </a:r>
            <a:r>
              <a:rPr b="1" sz="3600" lang="en-US">
                <a:solidFill>
                  <a:srgbClr val="000000"/>
                </a:solidFill>
                <a:effectLst/>
              </a:rPr>
              <a:t>i</a:t>
            </a:r>
            <a:r>
              <a:rPr b="1" sz="3600" lang="en-US">
                <a:solidFill>
                  <a:srgbClr val="000000"/>
                </a:solidFill>
                <a:effectLst/>
              </a:rPr>
              <a:t>y</a:t>
            </a:r>
            <a:r>
              <a:rPr b="1" sz="3600" lang="en-US">
                <a:solidFill>
                  <a:srgbClr val="000000"/>
                </a:solidFill>
                <a:effectLst/>
              </a:rPr>
              <a:t> </a:t>
            </a:r>
            <a:r>
              <a:rPr b="1" sz="3600" lang="en-US">
                <a:solidFill>
                  <a:srgbClr val="000000"/>
                </a:solidFill>
                <a:effectLst/>
              </a:rPr>
              <a:t>f</a:t>
            </a:r>
            <a:r>
              <a:rPr b="1" sz="3600" lang="en-US">
                <a:solidFill>
                  <a:srgbClr val="000000"/>
                </a:solidFill>
                <a:effectLst/>
              </a:rPr>
              <a:t>i</a:t>
            </a:r>
            <a:r>
              <a:rPr b="1" sz="3600" lang="en-US">
                <a:solidFill>
                  <a:srgbClr val="000000"/>
                </a:solidFill>
                <a:effectLst/>
              </a:rPr>
              <a:t>l</a:t>
            </a:r>
            <a:r>
              <a:rPr b="1" sz="3600" lang="en-US">
                <a:solidFill>
                  <a:srgbClr val="000000"/>
                </a:solidFill>
                <a:effectLst/>
              </a:rPr>
              <a:t>o</a:t>
            </a:r>
            <a:r>
              <a:rPr b="1" sz="3600" lang="en-US">
                <a:solidFill>
                  <a:srgbClr val="000000"/>
                </a:solidFill>
                <a:effectLst/>
              </a:rPr>
              <a:t>l</a:t>
            </a:r>
            <a:r>
              <a:rPr b="1" sz="3600" lang="en-US">
                <a:solidFill>
                  <a:srgbClr val="000000"/>
                </a:solidFill>
                <a:effectLst/>
              </a:rPr>
              <a:t>o</a:t>
            </a:r>
            <a:r>
              <a:rPr b="1" sz="3600" lang="en-US">
                <a:solidFill>
                  <a:srgbClr val="000000"/>
                </a:solidFill>
                <a:effectLst/>
              </a:rPr>
              <a:t>g</a:t>
            </a:r>
            <a:r>
              <a:rPr b="1" sz="3600" lang="en-US">
                <a:solidFill>
                  <a:srgbClr val="000000"/>
                </a:solidFill>
                <a:effectLst/>
              </a:rPr>
              <a:t>i</a:t>
            </a:r>
            <a:r>
              <a:rPr b="1" sz="3600" lang="en-US">
                <a:solidFill>
                  <a:srgbClr val="000000"/>
                </a:solidFill>
                <a:effectLst/>
              </a:rPr>
              <a:t>y</a:t>
            </a:r>
            <a:r>
              <a:rPr b="1" sz="3600" lang="en-US">
                <a:solidFill>
                  <a:srgbClr val="000000"/>
                </a:solidFill>
                <a:effectLst/>
              </a:rPr>
              <a:t>a</a:t>
            </a:r>
            <a:r>
              <a:rPr b="1" sz="3600" lang="en-US">
                <a:solidFill>
                  <a:srgbClr val="000000"/>
                </a:solidFill>
                <a:effectLst/>
              </a:rPr>
              <a:t> </a:t>
            </a:r>
            <a:r>
              <a:rPr b="1" sz="3600" lang="en-US">
                <a:solidFill>
                  <a:srgbClr val="000000"/>
                </a:solidFill>
                <a:effectLst/>
              </a:rPr>
              <a:t>f</a:t>
            </a:r>
            <a:r>
              <a:rPr b="1" sz="3600" lang="en-US">
                <a:solidFill>
                  <a:srgbClr val="000000"/>
                </a:solidFill>
                <a:effectLst/>
              </a:rPr>
              <a:t>a</a:t>
            </a:r>
            <a:r>
              <a:rPr b="1" sz="3600" lang="en-US">
                <a:solidFill>
                  <a:srgbClr val="000000"/>
                </a:solidFill>
                <a:effectLst/>
              </a:rPr>
              <a:t>k</a:t>
            </a:r>
            <a:r>
              <a:rPr b="1" sz="3600" lang="en-US">
                <a:solidFill>
                  <a:srgbClr val="000000"/>
                </a:solidFill>
                <a:effectLst/>
              </a:rPr>
              <a:t>u</a:t>
            </a:r>
            <a:r>
              <a:rPr b="1" sz="3600" lang="en-US">
                <a:solidFill>
                  <a:srgbClr val="000000"/>
                </a:solidFill>
                <a:effectLst/>
              </a:rPr>
              <a:t>l</a:t>
            </a:r>
            <a:r>
              <a:rPr b="1" sz="3600" lang="en-US">
                <a:solidFill>
                  <a:srgbClr val="000000"/>
                </a:solidFill>
                <a:effectLst/>
              </a:rPr>
              <a:t>t</a:t>
            </a:r>
            <a:r>
              <a:rPr b="1" sz="3600" lang="en-US">
                <a:solidFill>
                  <a:srgbClr val="000000"/>
                </a:solidFill>
                <a:effectLst/>
              </a:rPr>
              <a:t>e</a:t>
            </a:r>
            <a:r>
              <a:rPr b="1" sz="3600" lang="en-US">
                <a:solidFill>
                  <a:srgbClr val="000000"/>
                </a:solidFill>
                <a:effectLst/>
              </a:rPr>
              <a:t>t</a:t>
            </a:r>
            <a:r>
              <a:rPr b="1" sz="3600" lang="en-US">
                <a:solidFill>
                  <a:srgbClr val="000000"/>
                </a:solidFill>
                <a:effectLst/>
              </a:rPr>
              <a:t>i</a:t>
            </a:r>
            <a:r>
              <a:rPr b="1" sz="3600" lang="en-US">
                <a:solidFill>
                  <a:srgbClr val="000000"/>
                </a:solidFill>
                <a:effectLst/>
              </a:rPr>
              <a:t> </a:t>
            </a:r>
            <a:endParaRPr b="1" sz="4000" lang="uz-UZ-#Latn">
              <a:solidFill>
                <a:srgbClr val="000000"/>
              </a:solidFill>
              <a:effectLst/>
            </a:endParaRPr>
          </a:p>
        </p:txBody>
      </p:sp>
      <p:sp>
        <p:nvSpPr>
          <p:cNvPr id="1048593" name=""/>
          <p:cNvSpPr txBox="1"/>
          <p:nvPr/>
        </p:nvSpPr>
        <p:spPr>
          <a:xfrm>
            <a:off x="4082718" y="2561152"/>
            <a:ext cx="5416068" cy="624840"/>
          </a:xfrm>
          <a:prstGeom prst="rect"/>
        </p:spPr>
        <p:txBody>
          <a:bodyPr rtlCol="0" wrap="square">
            <a:spAutoFit/>
          </a:bodyPr>
          <a:p>
            <a:r>
              <a:rPr b="0" sz="3600" lang="en-US">
                <a:solidFill>
                  <a:srgbClr val="000000"/>
                </a:solidFill>
                <a:effectLst>
                  <a:outerShdw algn="br" blurRad="38100" dir="2700000" dist="38100" rotWithShape="0">
                    <a:srgbClr val="000000"/>
                  </a:outerShdw>
                </a:effectLst>
              </a:rPr>
              <a:t>U</a:t>
            </a:r>
            <a:r>
              <a:rPr b="0" sz="3600" lang="en-US">
                <a:solidFill>
                  <a:srgbClr val="000000"/>
                </a:solidFill>
                <a:effectLst>
                  <a:outerShdw algn="br" blurRad="38100" dir="2700000" dist="38100" rotWithShape="0">
                    <a:srgbClr val="000000"/>
                  </a:outerShdw>
                </a:effectLst>
              </a:rPr>
              <a:t>M</a:t>
            </a:r>
            <a:r>
              <a:rPr b="0" sz="3600" lang="en-US">
                <a:solidFill>
                  <a:srgbClr val="000000"/>
                </a:solidFill>
                <a:effectLst>
                  <a:outerShdw algn="br" blurRad="38100" dir="2700000" dist="38100" rotWithShape="0">
                    <a:srgbClr val="000000"/>
                  </a:outerShdw>
                </a:effectLst>
              </a:rPr>
              <a:t>U</a:t>
            </a:r>
            <a:r>
              <a:rPr b="0" sz="3600" lang="en-US">
                <a:solidFill>
                  <a:srgbClr val="000000"/>
                </a:solidFill>
                <a:effectLst>
                  <a:outerShdw algn="br" blurRad="38100" dir="2700000" dist="38100" rotWithShape="0">
                    <a:srgbClr val="000000"/>
                  </a:outerShdw>
                </a:effectLst>
              </a:rPr>
              <a:t>M</a:t>
            </a:r>
            <a:r>
              <a:rPr b="0" sz="3600" lang="en-US">
                <a:solidFill>
                  <a:srgbClr val="000000"/>
                </a:solidFill>
                <a:effectLst>
                  <a:outerShdw algn="br" blurRad="38100" dir="2700000" dist="38100" rotWithShape="0">
                    <a:srgbClr val="000000"/>
                  </a:outerShdw>
                </a:effectLst>
              </a:rPr>
              <a:t>I</a:t>
            </a:r>
            <a:r>
              <a:rPr b="0" sz="3600" lang="en-US">
                <a:solidFill>
                  <a:srgbClr val="000000"/>
                </a:solidFill>
                <a:effectLst>
                  <a:outerShdw algn="br" blurRad="38100" dir="2700000" dist="38100" rotWithShape="0">
                    <a:srgbClr val="000000"/>
                  </a:outerShdw>
                </a:effectLst>
              </a:rPr>
              <a:t>Y</a:t>
            </a:r>
            <a:r>
              <a:rPr b="0" sz="3600" lang="en-US">
                <a:solidFill>
                  <a:srgbClr val="000000"/>
                </a:solidFill>
                <a:effectLst>
                  <a:outerShdw algn="br" blurRad="38100" dir="2700000" dist="38100" rotWithShape="0">
                    <a:srgbClr val="000000"/>
                  </a:outerShdw>
                </a:effectLst>
              </a:rPr>
              <a:t> </a:t>
            </a:r>
            <a:r>
              <a:rPr b="0" sz="3600" lang="en-US">
                <a:solidFill>
                  <a:srgbClr val="000000"/>
                </a:solidFill>
                <a:effectLst>
                  <a:outerShdw algn="br" blurRad="38100" dir="2700000" dist="38100" rotWithShape="0">
                    <a:srgbClr val="000000"/>
                  </a:outerShdw>
                </a:effectLst>
              </a:rPr>
              <a:t>P</a:t>
            </a:r>
            <a:r>
              <a:rPr b="0" sz="3600" lang="en-US">
                <a:solidFill>
                  <a:srgbClr val="000000"/>
                </a:solidFill>
                <a:effectLst>
                  <a:outerShdw algn="br" blurRad="38100" dir="2700000" dist="38100" rotWithShape="0">
                    <a:srgbClr val="000000"/>
                  </a:outerShdw>
                </a:effectLst>
              </a:rPr>
              <a:t>E</a:t>
            </a:r>
            <a:r>
              <a:rPr b="0" sz="3600" lang="en-US">
                <a:solidFill>
                  <a:srgbClr val="000000"/>
                </a:solidFill>
                <a:effectLst>
                  <a:outerShdw algn="br" blurRad="38100" dir="2700000" dist="38100" rotWithShape="0">
                    <a:srgbClr val="000000"/>
                  </a:outerShdw>
                </a:effectLst>
              </a:rPr>
              <a:t>D</a:t>
            </a:r>
            <a:r>
              <a:rPr b="0" sz="3600" lang="en-US">
                <a:solidFill>
                  <a:srgbClr val="000000"/>
                </a:solidFill>
                <a:effectLst>
                  <a:outerShdw algn="br" blurRad="38100" dir="2700000" dist="38100" rotWithShape="0">
                    <a:srgbClr val="000000"/>
                  </a:outerShdw>
                </a:effectLst>
              </a:rPr>
              <a:t>A</a:t>
            </a:r>
            <a:r>
              <a:rPr b="0" sz="3600" lang="en-US">
                <a:solidFill>
                  <a:srgbClr val="000000"/>
                </a:solidFill>
                <a:effectLst>
                  <a:outerShdw algn="br" blurRad="38100" dir="2700000" dist="38100" rotWithShape="0">
                    <a:srgbClr val="000000"/>
                  </a:outerShdw>
                </a:effectLst>
              </a:rPr>
              <a:t>G</a:t>
            </a:r>
            <a:r>
              <a:rPr b="0" sz="3600" lang="en-US">
                <a:solidFill>
                  <a:srgbClr val="000000"/>
                </a:solidFill>
                <a:effectLst>
                  <a:outerShdw algn="br" blurRad="38100" dir="2700000" dist="38100" rotWithShape="0">
                    <a:srgbClr val="000000"/>
                  </a:outerShdw>
                </a:effectLst>
              </a:rPr>
              <a:t>O</a:t>
            </a:r>
            <a:r>
              <a:rPr b="0" sz="3600" lang="en-US">
                <a:solidFill>
                  <a:srgbClr val="000000"/>
                </a:solidFill>
                <a:effectLst>
                  <a:outerShdw algn="br" blurRad="38100" dir="2700000" dist="38100" rotWithShape="0">
                    <a:srgbClr val="000000"/>
                  </a:outerShdw>
                </a:effectLst>
              </a:rPr>
              <a:t>G</a:t>
            </a:r>
            <a:r>
              <a:rPr b="0" sz="3600" lang="en-US">
                <a:solidFill>
                  <a:srgbClr val="000000"/>
                </a:solidFill>
                <a:effectLst>
                  <a:outerShdw algn="br" blurRad="38100" dir="2700000" dist="38100" rotWithShape="0">
                    <a:srgbClr val="000000"/>
                  </a:outerShdw>
                </a:effectLst>
              </a:rPr>
              <a:t>I</a:t>
            </a:r>
            <a:r>
              <a:rPr b="0" sz="3600" lang="en-US">
                <a:solidFill>
                  <a:srgbClr val="000000"/>
                </a:solidFill>
                <a:effectLst>
                  <a:outerShdw algn="br" blurRad="38100" dir="2700000" dist="38100" rotWithShape="0">
                    <a:srgbClr val="000000"/>
                  </a:outerShdw>
                </a:effectLst>
              </a:rPr>
              <a:t>K</a:t>
            </a:r>
            <a:r>
              <a:rPr b="0" sz="3600" lang="en-US">
                <a:solidFill>
                  <a:srgbClr val="000000"/>
                </a:solidFill>
                <a:effectLst>
                  <a:outerShdw algn="br" blurRad="38100" dir="2700000" dist="38100" rotWithShape="0">
                    <a:srgbClr val="000000"/>
                  </a:outerShdw>
                </a:effectLst>
              </a:rPr>
              <a:t>A</a:t>
            </a:r>
            <a:endParaRPr b="0" sz="3600" lang="uz-UZ-#Latn">
              <a:solidFill>
                <a:srgbClr val="000000"/>
              </a:solidFill>
              <a:effectLst>
                <a:outerShdw algn="br" blurRad="38100" dir="2700000" dist="38100" rotWithShape="0">
                  <a:srgbClr val="000000"/>
                </a:outerShdw>
              </a:effectLst>
            </a:endParaRPr>
          </a:p>
        </p:txBody>
      </p:sp>
      <p:sp>
        <p:nvSpPr>
          <p:cNvPr id="1048594" name=""/>
          <p:cNvSpPr txBox="1"/>
          <p:nvPr/>
        </p:nvSpPr>
        <p:spPr>
          <a:xfrm>
            <a:off x="2269460" y="3715692"/>
            <a:ext cx="8472703" cy="1056639"/>
          </a:xfrm>
          <a:prstGeom prst="rect"/>
        </p:spPr>
        <p:txBody>
          <a:bodyPr rtlCol="0" wrap="square">
            <a:spAutoFit/>
          </a:bodyPr>
          <a:p>
            <a:pPr algn="ctr"/>
            <a:r>
              <a:rPr b="1" sz="3200" lang="en-US">
                <a:solidFill>
                  <a:srgbClr val="36363D"/>
                </a:solidFill>
              </a:rPr>
              <a:t>M</a:t>
            </a:r>
            <a:r>
              <a:rPr b="1" sz="3200" lang="en-US">
                <a:solidFill>
                  <a:srgbClr val="36363D"/>
                </a:solidFill>
              </a:rPr>
              <a:t>a</a:t>
            </a:r>
            <a:r>
              <a:rPr b="1" sz="3200" lang="en-US">
                <a:solidFill>
                  <a:srgbClr val="36363D"/>
                </a:solidFill>
              </a:rPr>
              <a:t>v</a:t>
            </a:r>
            <a:r>
              <a:rPr b="1" sz="3200" lang="en-US">
                <a:solidFill>
                  <a:srgbClr val="36363D"/>
                </a:solidFill>
              </a:rPr>
              <a:t>z</a:t>
            </a:r>
            <a:r>
              <a:rPr b="1" sz="3200" lang="en-US">
                <a:solidFill>
                  <a:srgbClr val="36363D"/>
                </a:solidFill>
              </a:rPr>
              <a:t>u</a:t>
            </a:r>
            <a:r>
              <a:rPr b="1" sz="3200" lang="en-US">
                <a:solidFill>
                  <a:srgbClr val="36363D"/>
                </a:solidFill>
              </a:rPr>
              <a:t>:</a:t>
            </a:r>
            <a:r>
              <a:rPr b="1" sz="3200" i="1" lang="en-US">
                <a:solidFill>
                  <a:srgbClr val="36363D"/>
                </a:solidFill>
              </a:rPr>
              <a:t>T</a:t>
            </a:r>
            <a:r>
              <a:rPr b="1" sz="3200" i="1" lang="en-US">
                <a:solidFill>
                  <a:srgbClr val="36363D"/>
                </a:solidFill>
              </a:rPr>
              <a:t>e</a:t>
            </a:r>
            <a:r>
              <a:rPr b="1" sz="3200" i="1" lang="en-US">
                <a:solidFill>
                  <a:srgbClr val="36363D"/>
                </a:solidFill>
              </a:rPr>
              <a:t>m</a:t>
            </a:r>
            <a:r>
              <a:rPr b="1" sz="3200" i="1" lang="en-US">
                <a:solidFill>
                  <a:srgbClr val="36363D"/>
                </a:solidFill>
              </a:rPr>
              <a:t>u</a:t>
            </a:r>
            <a:r>
              <a:rPr b="1" sz="3200" i="1" lang="en-US">
                <a:solidFill>
                  <a:srgbClr val="36363D"/>
                </a:solidFill>
              </a:rPr>
              <a:t>r</a:t>
            </a:r>
            <a:r>
              <a:rPr b="1" sz="3200" i="1" lang="en-US">
                <a:solidFill>
                  <a:srgbClr val="36363D"/>
                </a:solidFill>
              </a:rPr>
              <a:t>i</a:t>
            </a:r>
            <a:r>
              <a:rPr b="1" sz="3200" i="1" lang="en-US">
                <a:solidFill>
                  <a:srgbClr val="36363D"/>
                </a:solidFill>
              </a:rPr>
              <a:t>y</a:t>
            </a:r>
            <a:r>
              <a:rPr b="1" sz="3200" i="1" lang="en-US">
                <a:solidFill>
                  <a:srgbClr val="36363D"/>
                </a:solidFill>
              </a:rPr>
              <a:t>l</a:t>
            </a:r>
            <a:r>
              <a:rPr b="1" sz="3200" i="1" lang="en-US">
                <a:solidFill>
                  <a:srgbClr val="36363D"/>
                </a:solidFill>
              </a:rPr>
              <a:t>a</a:t>
            </a:r>
            <a:r>
              <a:rPr b="1" sz="3200" i="1" lang="en-US">
                <a:solidFill>
                  <a:srgbClr val="36363D"/>
                </a:solidFill>
              </a:rPr>
              <a:t>r</a:t>
            </a:r>
            <a:r>
              <a:rPr b="1" sz="3200" i="1" lang="en-US">
                <a:solidFill>
                  <a:srgbClr val="36363D"/>
                </a:solidFill>
              </a:rPr>
              <a:t> </a:t>
            </a:r>
            <a:r>
              <a:rPr b="1" sz="3200" i="1" lang="en-US">
                <a:solidFill>
                  <a:srgbClr val="36363D"/>
                </a:solidFill>
              </a:rPr>
              <a:t>d</a:t>
            </a:r>
            <a:r>
              <a:rPr b="1" sz="3200" i="1" lang="en-US">
                <a:solidFill>
                  <a:srgbClr val="36363D"/>
                </a:solidFill>
              </a:rPr>
              <a:t>a</a:t>
            </a:r>
            <a:r>
              <a:rPr b="1" sz="3200" i="1" lang="en-US">
                <a:solidFill>
                  <a:srgbClr val="36363D"/>
                </a:solidFill>
              </a:rPr>
              <a:t>v</a:t>
            </a:r>
            <a:r>
              <a:rPr b="1" sz="3200" i="1" lang="en-US">
                <a:solidFill>
                  <a:srgbClr val="36363D"/>
                </a:solidFill>
              </a:rPr>
              <a:t>r</a:t>
            </a:r>
            <a:r>
              <a:rPr b="1" sz="3200" i="1" lang="en-US">
                <a:solidFill>
                  <a:srgbClr val="36363D"/>
                </a:solidFill>
              </a:rPr>
              <a:t>i</a:t>
            </a:r>
            <a:r>
              <a:rPr b="1" sz="3200" i="1" lang="en-US">
                <a:solidFill>
                  <a:srgbClr val="36363D"/>
                </a:solidFill>
              </a:rPr>
              <a:t>d</a:t>
            </a:r>
            <a:r>
              <a:rPr b="1" sz="3200" i="1" lang="en-US">
                <a:solidFill>
                  <a:srgbClr val="36363D"/>
                </a:solidFill>
              </a:rPr>
              <a:t>a</a:t>
            </a:r>
            <a:r>
              <a:rPr b="1" sz="3200" i="1" lang="en-US">
                <a:solidFill>
                  <a:srgbClr val="36363D"/>
                </a:solidFill>
              </a:rPr>
              <a:t>(</a:t>
            </a:r>
            <a:r>
              <a:rPr b="1" sz="3200" i="1" lang="en-US">
                <a:solidFill>
                  <a:srgbClr val="36363D"/>
                </a:solidFill>
              </a:rPr>
              <a:t>I</a:t>
            </a:r>
            <a:r>
              <a:rPr b="1" sz="3200" i="1" lang="en-US">
                <a:solidFill>
                  <a:srgbClr val="36363D"/>
                </a:solidFill>
              </a:rPr>
              <a:t>I</a:t>
            </a:r>
            <a:r>
              <a:rPr b="1" sz="3200" i="1" lang="en-US">
                <a:solidFill>
                  <a:srgbClr val="36363D"/>
                </a:solidFill>
              </a:rPr>
              <a:t> </a:t>
            </a:r>
            <a:r>
              <a:rPr b="1" sz="3200" i="1" lang="en-US">
                <a:solidFill>
                  <a:srgbClr val="36363D"/>
                </a:solidFill>
              </a:rPr>
              <a:t>R</a:t>
            </a:r>
            <a:r>
              <a:rPr b="1" sz="3200" i="1" lang="en-US">
                <a:solidFill>
                  <a:srgbClr val="36363D"/>
                </a:solidFill>
              </a:rPr>
              <a:t>e</a:t>
            </a:r>
            <a:r>
              <a:rPr b="1" sz="3200" i="1" lang="en-US">
                <a:solidFill>
                  <a:srgbClr val="36363D"/>
                </a:solidFill>
              </a:rPr>
              <a:t>n</a:t>
            </a:r>
            <a:r>
              <a:rPr b="1" sz="3200" i="1" lang="en-US">
                <a:solidFill>
                  <a:srgbClr val="36363D"/>
                </a:solidFill>
              </a:rPr>
              <a:t>e</a:t>
            </a:r>
            <a:r>
              <a:rPr b="1" sz="3200" i="1" lang="en-US">
                <a:solidFill>
                  <a:srgbClr val="36363D"/>
                </a:solidFill>
              </a:rPr>
              <a:t>s</a:t>
            </a:r>
            <a:r>
              <a:rPr b="1" sz="3200" i="1" lang="en-US">
                <a:solidFill>
                  <a:srgbClr val="36363D"/>
                </a:solidFill>
              </a:rPr>
              <a:t>s</a:t>
            </a:r>
            <a:r>
              <a:rPr b="1" sz="3200" i="1" lang="en-US">
                <a:solidFill>
                  <a:srgbClr val="36363D"/>
                </a:solidFill>
              </a:rPr>
              <a:t>a</a:t>
            </a:r>
            <a:r>
              <a:rPr b="1" sz="3200" i="1" lang="en-US">
                <a:solidFill>
                  <a:srgbClr val="36363D"/>
                </a:solidFill>
              </a:rPr>
              <a:t>n</a:t>
            </a:r>
            <a:r>
              <a:rPr b="1" sz="3200" i="1" lang="en-US">
                <a:solidFill>
                  <a:srgbClr val="36363D"/>
                </a:solidFill>
              </a:rPr>
              <a:t>s</a:t>
            </a:r>
            <a:r>
              <a:rPr b="1" sz="3200" i="1" lang="en-US">
                <a:solidFill>
                  <a:srgbClr val="36363D"/>
                </a:solidFill>
              </a:rPr>
              <a:t>)</a:t>
            </a:r>
            <a:r>
              <a:rPr b="1" sz="3200" i="1" lang="en-US">
                <a:solidFill>
                  <a:srgbClr val="36363D"/>
                </a:solidFill>
              </a:rPr>
              <a:t> </a:t>
            </a:r>
            <a:r>
              <a:rPr b="1" sz="3200" i="1" lang="en-US">
                <a:solidFill>
                  <a:srgbClr val="36363D"/>
                </a:solidFill>
              </a:rPr>
              <a:t>t</a:t>
            </a:r>
            <a:r>
              <a:rPr b="1" sz="3200" i="1" lang="en-US">
                <a:solidFill>
                  <a:srgbClr val="36363D"/>
                </a:solidFill>
              </a:rPr>
              <a:t>a</a:t>
            </a:r>
            <a:r>
              <a:rPr b="1" sz="3200" i="1" lang="en-US">
                <a:solidFill>
                  <a:srgbClr val="36363D"/>
                </a:solidFill>
              </a:rPr>
              <a:t>'</a:t>
            </a:r>
            <a:r>
              <a:rPr b="1" sz="3200" i="1" lang="en-US">
                <a:solidFill>
                  <a:srgbClr val="36363D"/>
                </a:solidFill>
              </a:rPr>
              <a:t>l</a:t>
            </a:r>
            <a:r>
              <a:rPr b="1" sz="3200" i="1" lang="en-US">
                <a:solidFill>
                  <a:srgbClr val="36363D"/>
                </a:solidFill>
              </a:rPr>
              <a:t>i</a:t>
            </a:r>
            <a:r>
              <a:rPr b="1" sz="3200" i="1" lang="en-US">
                <a:solidFill>
                  <a:srgbClr val="36363D"/>
                </a:solidFill>
              </a:rPr>
              <a:t>m</a:t>
            </a:r>
            <a:r>
              <a:rPr b="1" sz="3200" i="1" lang="en-US">
                <a:solidFill>
                  <a:srgbClr val="36363D"/>
                </a:solidFill>
              </a:rPr>
              <a:t>-</a:t>
            </a:r>
            <a:r>
              <a:rPr b="1" sz="3200" i="1" lang="en-US">
                <a:solidFill>
                  <a:srgbClr val="36363D"/>
                </a:solidFill>
              </a:rPr>
              <a:t>t</a:t>
            </a:r>
            <a:r>
              <a:rPr b="1" sz="3200" i="1" lang="en-US">
                <a:solidFill>
                  <a:srgbClr val="36363D"/>
                </a:solidFill>
              </a:rPr>
              <a:t>a</a:t>
            </a:r>
            <a:r>
              <a:rPr b="1" sz="3200" i="1" lang="en-US">
                <a:solidFill>
                  <a:srgbClr val="36363D"/>
                </a:solidFill>
              </a:rPr>
              <a:t>r</a:t>
            </a:r>
            <a:r>
              <a:rPr b="1" sz="3200" i="1" lang="en-US">
                <a:solidFill>
                  <a:srgbClr val="36363D"/>
                </a:solidFill>
              </a:rPr>
              <a:t>b</a:t>
            </a:r>
            <a:r>
              <a:rPr b="1" sz="3200" i="1" lang="en-US">
                <a:solidFill>
                  <a:srgbClr val="36363D"/>
                </a:solidFill>
              </a:rPr>
              <a:t>i</a:t>
            </a:r>
            <a:r>
              <a:rPr b="1" sz="3200" i="1" lang="en-US">
                <a:solidFill>
                  <a:srgbClr val="36363D"/>
                </a:solidFill>
              </a:rPr>
              <a:t>y</a:t>
            </a:r>
            <a:r>
              <a:rPr b="1" sz="3200" i="1" lang="en-US">
                <a:solidFill>
                  <a:srgbClr val="36363D"/>
                </a:solidFill>
              </a:rPr>
              <a:t>a</a:t>
            </a:r>
            <a:r>
              <a:rPr b="1" sz="3200" i="1" lang="en-US">
                <a:solidFill>
                  <a:srgbClr val="36363D"/>
                </a:solidFill>
              </a:rPr>
              <a:t> </a:t>
            </a:r>
            <a:r>
              <a:rPr b="1" sz="3200" i="1" lang="en-US">
                <a:solidFill>
                  <a:srgbClr val="36363D"/>
                </a:solidFill>
              </a:rPr>
              <a:t>v</a:t>
            </a:r>
            <a:r>
              <a:rPr b="1" sz="3200" i="1" lang="en-US">
                <a:solidFill>
                  <a:srgbClr val="36363D"/>
                </a:solidFill>
              </a:rPr>
              <a:t>a</a:t>
            </a:r>
            <a:r>
              <a:rPr b="1" sz="3200" i="1" lang="en-US">
                <a:solidFill>
                  <a:srgbClr val="36363D"/>
                </a:solidFill>
              </a:rPr>
              <a:t> </a:t>
            </a:r>
            <a:r>
              <a:rPr b="1" sz="3200" i="1" lang="en-US">
                <a:solidFill>
                  <a:srgbClr val="36363D"/>
                </a:solidFill>
              </a:rPr>
              <a:t>p</a:t>
            </a:r>
            <a:r>
              <a:rPr b="1" sz="3200" i="1" lang="en-US">
                <a:solidFill>
                  <a:srgbClr val="36363D"/>
                </a:solidFill>
              </a:rPr>
              <a:t>e</a:t>
            </a:r>
            <a:r>
              <a:rPr b="1" sz="3200" i="1" lang="en-US">
                <a:solidFill>
                  <a:srgbClr val="36363D"/>
                </a:solidFill>
              </a:rPr>
              <a:t>d</a:t>
            </a:r>
            <a:r>
              <a:rPr b="1" sz="3200" i="1" lang="en-US">
                <a:solidFill>
                  <a:srgbClr val="36363D"/>
                </a:solidFill>
              </a:rPr>
              <a:t>a</a:t>
            </a:r>
            <a:r>
              <a:rPr b="1" sz="3200" i="1" lang="en-US">
                <a:solidFill>
                  <a:srgbClr val="36363D"/>
                </a:solidFill>
              </a:rPr>
              <a:t>g</a:t>
            </a:r>
            <a:r>
              <a:rPr b="1" sz="3200" i="1" lang="en-US">
                <a:solidFill>
                  <a:srgbClr val="36363D"/>
                </a:solidFill>
              </a:rPr>
              <a:t>o</a:t>
            </a:r>
            <a:r>
              <a:rPr b="1" sz="3200" i="1" lang="en-US">
                <a:solidFill>
                  <a:srgbClr val="36363D"/>
                </a:solidFill>
              </a:rPr>
              <a:t>g</a:t>
            </a:r>
            <a:r>
              <a:rPr b="1" sz="3200" i="1" lang="en-US">
                <a:solidFill>
                  <a:srgbClr val="36363D"/>
                </a:solidFill>
              </a:rPr>
              <a:t>i</a:t>
            </a:r>
            <a:r>
              <a:rPr b="1" sz="3200" i="1" lang="en-US">
                <a:solidFill>
                  <a:srgbClr val="36363D"/>
                </a:solidFill>
              </a:rPr>
              <a:t>k</a:t>
            </a:r>
            <a:r>
              <a:rPr b="1" sz="3200" i="1" lang="en-US">
                <a:solidFill>
                  <a:srgbClr val="36363D"/>
                </a:solidFill>
              </a:rPr>
              <a:t> </a:t>
            </a:r>
            <a:r>
              <a:rPr b="1" sz="3200" i="1" lang="en-US">
                <a:solidFill>
                  <a:srgbClr val="36363D"/>
                </a:solidFill>
              </a:rPr>
              <a:t>g</a:t>
            </a:r>
            <a:r>
              <a:rPr b="1" sz="3200" i="1" lang="en-US">
                <a:solidFill>
                  <a:srgbClr val="36363D"/>
                </a:solidFill>
              </a:rPr>
              <a:t>'</a:t>
            </a:r>
            <a:r>
              <a:rPr b="1" sz="3200" i="1" lang="en-US">
                <a:solidFill>
                  <a:srgbClr val="36363D"/>
                </a:solidFill>
              </a:rPr>
              <a:t>o</a:t>
            </a:r>
            <a:r>
              <a:rPr b="1" sz="3200" i="1" lang="en-US">
                <a:solidFill>
                  <a:srgbClr val="36363D"/>
                </a:solidFill>
              </a:rPr>
              <a:t>y</a:t>
            </a:r>
            <a:r>
              <a:rPr b="1" sz="3200" i="1" lang="en-US">
                <a:solidFill>
                  <a:srgbClr val="36363D"/>
                </a:solidFill>
              </a:rPr>
              <a:t>a</a:t>
            </a:r>
            <a:r>
              <a:rPr b="1" sz="3200" i="1" lang="en-US">
                <a:solidFill>
                  <a:srgbClr val="36363D"/>
                </a:solidFill>
              </a:rPr>
              <a:t>l</a:t>
            </a:r>
            <a:r>
              <a:rPr b="1" sz="3200" i="1" lang="en-US">
                <a:solidFill>
                  <a:srgbClr val="36363D"/>
                </a:solidFill>
              </a:rPr>
              <a:t>a</a:t>
            </a:r>
            <a:r>
              <a:rPr b="1" sz="3200" i="1" lang="en-US">
                <a:solidFill>
                  <a:srgbClr val="36363D"/>
                </a:solidFill>
              </a:rPr>
              <a:t>r</a:t>
            </a:r>
            <a:r>
              <a:rPr b="1" sz="3200" i="1" lang="en-US">
                <a:solidFill>
                  <a:srgbClr val="36363D"/>
                </a:solidFill>
              </a:rPr>
              <a:t> </a:t>
            </a:r>
            <a:r>
              <a:rPr b="1" sz="3200" i="1" lang="en-US">
                <a:solidFill>
                  <a:srgbClr val="36363D"/>
                </a:solidFill>
              </a:rPr>
              <a:t>t</a:t>
            </a:r>
            <a:r>
              <a:rPr b="1" sz="3200" i="1" lang="en-US">
                <a:solidFill>
                  <a:srgbClr val="36363D"/>
                </a:solidFill>
              </a:rPr>
              <a:t>a</a:t>
            </a:r>
            <a:r>
              <a:rPr b="1" sz="3200" i="1" lang="en-US">
                <a:solidFill>
                  <a:srgbClr val="36363D"/>
                </a:solidFill>
              </a:rPr>
              <a:t>r</a:t>
            </a:r>
            <a:r>
              <a:rPr b="1" sz="3200" i="1" lang="en-US">
                <a:solidFill>
                  <a:srgbClr val="36363D"/>
                </a:solidFill>
              </a:rPr>
              <a:t>a</a:t>
            </a:r>
            <a:r>
              <a:rPr b="1" sz="3200" i="1" lang="en-US">
                <a:solidFill>
                  <a:srgbClr val="36363D"/>
                </a:solidFill>
              </a:rPr>
              <a:t>q</a:t>
            </a:r>
            <a:r>
              <a:rPr b="1" sz="3200" i="1" lang="en-US">
                <a:solidFill>
                  <a:srgbClr val="36363D"/>
                </a:solidFill>
              </a:rPr>
              <a:t>q</a:t>
            </a:r>
            <a:r>
              <a:rPr b="1" sz="3200" i="1" lang="en-US">
                <a:solidFill>
                  <a:srgbClr val="36363D"/>
                </a:solidFill>
              </a:rPr>
              <a:t>i</a:t>
            </a:r>
            <a:r>
              <a:rPr b="1" sz="3200" i="1" lang="en-US">
                <a:solidFill>
                  <a:srgbClr val="36363D"/>
                </a:solidFill>
              </a:rPr>
              <a:t>y</a:t>
            </a:r>
            <a:r>
              <a:rPr b="1" sz="3200" i="1" lang="en-US">
                <a:solidFill>
                  <a:srgbClr val="36363D"/>
                </a:solidFill>
              </a:rPr>
              <a:t>o</a:t>
            </a:r>
            <a:r>
              <a:rPr b="1" sz="3200" i="1" lang="en-US">
                <a:solidFill>
                  <a:srgbClr val="36363D"/>
                </a:solidFill>
              </a:rPr>
              <a:t>t</a:t>
            </a:r>
            <a:r>
              <a:rPr b="1" sz="3200" i="1" lang="en-US">
                <a:solidFill>
                  <a:srgbClr val="36363D"/>
                </a:solidFill>
              </a:rPr>
              <a:t>i</a:t>
            </a:r>
            <a:endParaRPr b="1" sz="2800" i="1" lang="uz-UZ-#Latn">
              <a:solidFill>
                <a:srgbClr val="36363D"/>
              </a:solidFill>
            </a:endParaRPr>
          </a:p>
        </p:txBody>
      </p:sp>
      <p:sp>
        <p:nvSpPr>
          <p:cNvPr id="1048595" name=""/>
          <p:cNvSpPr txBox="1"/>
          <p:nvPr/>
        </p:nvSpPr>
        <p:spPr>
          <a:xfrm>
            <a:off x="5012030" y="5302031"/>
            <a:ext cx="6866674" cy="1348740"/>
          </a:xfrm>
          <a:prstGeom prst="rect"/>
        </p:spPr>
        <p:txBody>
          <a:bodyPr rtlCol="0" wrap="square">
            <a:spAutoFit/>
          </a:bodyPr>
          <a:p>
            <a:r>
              <a:rPr sz="2800" lang="en-US">
                <a:solidFill>
                  <a:srgbClr val="000000"/>
                </a:solidFill>
              </a:rPr>
              <a:t>T</a:t>
            </a:r>
            <a:r>
              <a:rPr sz="2800" lang="en-US">
                <a:solidFill>
                  <a:srgbClr val="000000"/>
                </a:solidFill>
              </a:rPr>
              <a:t>a</a:t>
            </a:r>
            <a:r>
              <a:rPr sz="2800" lang="en-US">
                <a:solidFill>
                  <a:srgbClr val="000000"/>
                </a:solidFill>
              </a:rPr>
              <a:t>y</a:t>
            </a:r>
            <a:r>
              <a:rPr sz="2800" lang="en-US">
                <a:solidFill>
                  <a:srgbClr val="000000"/>
                </a:solidFill>
              </a:rPr>
              <a:t>y</a:t>
            </a:r>
            <a:r>
              <a:rPr sz="2800" lang="en-US">
                <a:solidFill>
                  <a:srgbClr val="000000"/>
                </a:solidFill>
              </a:rPr>
              <a:t>o</a:t>
            </a:r>
            <a:r>
              <a:rPr sz="2800" lang="en-US">
                <a:solidFill>
                  <a:srgbClr val="000000"/>
                </a:solidFill>
              </a:rPr>
              <a:t>r</a:t>
            </a:r>
            <a:r>
              <a:rPr sz="2800" lang="en-US">
                <a:solidFill>
                  <a:srgbClr val="000000"/>
                </a:solidFill>
              </a:rPr>
              <a:t>l</a:t>
            </a:r>
            <a:r>
              <a:rPr sz="2800" lang="en-US">
                <a:solidFill>
                  <a:srgbClr val="000000"/>
                </a:solidFill>
              </a:rPr>
              <a:t>a</a:t>
            </a:r>
            <a:r>
              <a:rPr sz="2800" lang="en-US">
                <a:solidFill>
                  <a:srgbClr val="000000"/>
                </a:solidFill>
              </a:rPr>
              <a:t>d</a:t>
            </a:r>
            <a:r>
              <a:rPr sz="2800" lang="en-US">
                <a:solidFill>
                  <a:srgbClr val="000000"/>
                </a:solidFill>
              </a:rPr>
              <a:t>i</a:t>
            </a:r>
            <a:r>
              <a:rPr sz="2800" lang="en-US">
                <a:solidFill>
                  <a:srgbClr val="000000"/>
                </a:solidFill>
              </a:rPr>
              <a:t>:</a:t>
            </a:r>
            <a:r>
              <a:rPr sz="2800" lang="en-US">
                <a:solidFill>
                  <a:srgbClr val="000000"/>
                </a:solidFill>
              </a:rPr>
              <a:t>2</a:t>
            </a:r>
            <a:r>
              <a:rPr sz="2800" lang="en-US">
                <a:solidFill>
                  <a:srgbClr val="000000"/>
                </a:solidFill>
              </a:rPr>
              <a:t>-</a:t>
            </a:r>
            <a:r>
              <a:rPr sz="2800" lang="en-US">
                <a:solidFill>
                  <a:srgbClr val="000000"/>
                </a:solidFill>
              </a:rPr>
              <a:t> </a:t>
            </a:r>
            <a:r>
              <a:rPr sz="2800" lang="en-US">
                <a:solidFill>
                  <a:srgbClr val="000000"/>
                </a:solidFill>
              </a:rPr>
              <a:t>k</a:t>
            </a:r>
            <a:r>
              <a:rPr sz="2800" lang="en-US">
                <a:solidFill>
                  <a:srgbClr val="000000"/>
                </a:solidFill>
              </a:rPr>
              <a:t>u</a:t>
            </a:r>
            <a:r>
              <a:rPr sz="2800" lang="en-US">
                <a:solidFill>
                  <a:srgbClr val="000000"/>
                </a:solidFill>
              </a:rPr>
              <a:t>r</a:t>
            </a:r>
            <a:r>
              <a:rPr sz="2800" lang="en-US">
                <a:solidFill>
                  <a:srgbClr val="000000"/>
                </a:solidFill>
              </a:rPr>
              <a:t>s</a:t>
            </a:r>
            <a:r>
              <a:rPr sz="2800" lang="en-US">
                <a:solidFill>
                  <a:srgbClr val="000000"/>
                </a:solidFill>
              </a:rPr>
              <a:t> </a:t>
            </a:r>
            <a:r>
              <a:rPr sz="2800" lang="en-US">
                <a:solidFill>
                  <a:srgbClr val="000000"/>
                </a:solidFill>
              </a:rPr>
              <a:t>X</a:t>
            </a:r>
            <a:r>
              <a:rPr sz="2800" lang="en-US">
                <a:solidFill>
                  <a:srgbClr val="000000"/>
                </a:solidFill>
              </a:rPr>
              <a:t>1</a:t>
            </a:r>
            <a:r>
              <a:rPr sz="2800" lang="en-US">
                <a:solidFill>
                  <a:srgbClr val="000000"/>
                </a:solidFill>
              </a:rPr>
              <a:t>6</a:t>
            </a:r>
            <a:r>
              <a:rPr sz="2800" lang="en-US">
                <a:solidFill>
                  <a:srgbClr val="000000"/>
                </a:solidFill>
              </a:rPr>
              <a:t>-</a:t>
            </a:r>
            <a:r>
              <a:rPr sz="2800" lang="en-US">
                <a:solidFill>
                  <a:srgbClr val="000000"/>
                </a:solidFill>
              </a:rPr>
              <a:t> </a:t>
            </a:r>
            <a:r>
              <a:rPr sz="2800" lang="en-US">
                <a:solidFill>
                  <a:srgbClr val="000000"/>
                </a:solidFill>
              </a:rPr>
              <a:t>g</a:t>
            </a:r>
            <a:r>
              <a:rPr sz="2800" lang="en-US">
                <a:solidFill>
                  <a:srgbClr val="000000"/>
                </a:solidFill>
              </a:rPr>
              <a:t>u</a:t>
            </a:r>
            <a:r>
              <a:rPr sz="2800" lang="en-US">
                <a:solidFill>
                  <a:srgbClr val="000000"/>
                </a:solidFill>
              </a:rPr>
              <a:t>r</a:t>
            </a:r>
            <a:r>
              <a:rPr sz="2800" lang="en-US">
                <a:solidFill>
                  <a:srgbClr val="000000"/>
                </a:solidFill>
              </a:rPr>
              <a:t>u</a:t>
            </a:r>
            <a:r>
              <a:rPr sz="2800" lang="en-US">
                <a:solidFill>
                  <a:srgbClr val="000000"/>
                </a:solidFill>
              </a:rPr>
              <a:t>h</a:t>
            </a:r>
            <a:r>
              <a:rPr sz="2800" lang="en-US">
                <a:solidFill>
                  <a:srgbClr val="000000"/>
                </a:solidFill>
              </a:rPr>
              <a:t> </a:t>
            </a:r>
            <a:r>
              <a:rPr sz="2800" lang="en-US">
                <a:solidFill>
                  <a:srgbClr val="000000"/>
                </a:solidFill>
              </a:rPr>
              <a:t>t</a:t>
            </a:r>
            <a:r>
              <a:rPr sz="2800" lang="en-US">
                <a:solidFill>
                  <a:srgbClr val="000000"/>
                </a:solidFill>
              </a:rPr>
              <a:t>a</a:t>
            </a:r>
            <a:r>
              <a:rPr sz="2800" lang="en-US">
                <a:solidFill>
                  <a:srgbClr val="000000"/>
                </a:solidFill>
              </a:rPr>
              <a:t>l</a:t>
            </a:r>
            <a:r>
              <a:rPr sz="2800" lang="en-US">
                <a:solidFill>
                  <a:srgbClr val="000000"/>
                </a:solidFill>
              </a:rPr>
              <a:t>a</a:t>
            </a:r>
            <a:r>
              <a:rPr sz="2800" lang="en-US">
                <a:solidFill>
                  <a:srgbClr val="000000"/>
                </a:solidFill>
              </a:rPr>
              <a:t>b</a:t>
            </a:r>
            <a:r>
              <a:rPr sz="2800" lang="en-US">
                <a:solidFill>
                  <a:srgbClr val="000000"/>
                </a:solidFill>
              </a:rPr>
              <a:t>a</a:t>
            </a:r>
            <a:r>
              <a:rPr sz="2800" lang="en-US">
                <a:solidFill>
                  <a:srgbClr val="000000"/>
                </a:solidFill>
              </a:rPr>
              <a:t>s</a:t>
            </a:r>
            <a:r>
              <a:rPr sz="2800" lang="en-US">
                <a:solidFill>
                  <a:srgbClr val="000000"/>
                </a:solidFill>
              </a:rPr>
              <a:t>i</a:t>
            </a:r>
            <a:r>
              <a:rPr sz="2800" lang="en-US">
                <a:solidFill>
                  <a:srgbClr val="000000"/>
                </a:solidFill>
              </a:rPr>
              <a:t> </a:t>
            </a:r>
            <a:r>
              <a:rPr sz="2800" lang="en-US">
                <a:solidFill>
                  <a:srgbClr val="000000"/>
                </a:solidFill>
              </a:rPr>
              <a:t>X</a:t>
            </a:r>
            <a:r>
              <a:rPr sz="2800" lang="en-US">
                <a:solidFill>
                  <a:srgbClr val="000000"/>
                </a:solidFill>
              </a:rPr>
              <a:t>a</a:t>
            </a:r>
            <a:r>
              <a:rPr sz="2800" lang="en-US">
                <a:solidFill>
                  <a:srgbClr val="000000"/>
                </a:solidFill>
              </a:rPr>
              <a:t>y</a:t>
            </a:r>
            <a:r>
              <a:rPr sz="2800" lang="en-US">
                <a:solidFill>
                  <a:srgbClr val="000000"/>
                </a:solidFill>
              </a:rPr>
              <a:t>r</a:t>
            </a:r>
            <a:r>
              <a:rPr sz="2800" lang="en-US">
                <a:solidFill>
                  <a:srgbClr val="000000"/>
                </a:solidFill>
              </a:rPr>
              <a:t>u</a:t>
            </a:r>
            <a:r>
              <a:rPr sz="2800" lang="en-US">
                <a:solidFill>
                  <a:srgbClr val="000000"/>
                </a:solidFill>
              </a:rPr>
              <a:t>l</a:t>
            </a:r>
            <a:r>
              <a:rPr sz="2800" lang="en-US">
                <a:solidFill>
                  <a:srgbClr val="000000"/>
                </a:solidFill>
              </a:rPr>
              <a:t>l</a:t>
            </a:r>
            <a:r>
              <a:rPr sz="2800" lang="en-US">
                <a:solidFill>
                  <a:srgbClr val="000000"/>
                </a:solidFill>
              </a:rPr>
              <a:t>a</a:t>
            </a:r>
            <a:r>
              <a:rPr sz="2800" lang="en-US">
                <a:solidFill>
                  <a:srgbClr val="000000"/>
                </a:solidFill>
              </a:rPr>
              <a:t>y</a:t>
            </a:r>
            <a:r>
              <a:rPr sz="2800" lang="en-US">
                <a:solidFill>
                  <a:srgbClr val="000000"/>
                </a:solidFill>
              </a:rPr>
              <a:t>e</a:t>
            </a:r>
            <a:r>
              <a:rPr sz="2800" lang="en-US">
                <a:solidFill>
                  <a:srgbClr val="000000"/>
                </a:solidFill>
              </a:rPr>
              <a:t>v</a:t>
            </a:r>
            <a:r>
              <a:rPr sz="2800" lang="en-US">
                <a:solidFill>
                  <a:srgbClr val="000000"/>
                </a:solidFill>
              </a:rPr>
              <a:t>a</a:t>
            </a:r>
            <a:r>
              <a:rPr sz="2800" lang="en-US">
                <a:solidFill>
                  <a:srgbClr val="000000"/>
                </a:solidFill>
              </a:rPr>
              <a:t> </a:t>
            </a:r>
            <a:r>
              <a:rPr sz="2800" lang="en-US">
                <a:solidFill>
                  <a:srgbClr val="000000"/>
                </a:solidFill>
              </a:rPr>
              <a:t>J</a:t>
            </a:r>
            <a:r>
              <a:rPr sz="2800" lang="en-US">
                <a:solidFill>
                  <a:srgbClr val="000000"/>
                </a:solidFill>
              </a:rPr>
              <a:t>a</a:t>
            </a:r>
            <a:r>
              <a:rPr sz="2800" lang="en-US">
                <a:solidFill>
                  <a:srgbClr val="000000"/>
                </a:solidFill>
              </a:rPr>
              <a:t>m</a:t>
            </a:r>
            <a:r>
              <a:rPr sz="2800" lang="en-US">
                <a:solidFill>
                  <a:srgbClr val="000000"/>
                </a:solidFill>
              </a:rPr>
              <a:t>i</a:t>
            </a:r>
            <a:r>
              <a:rPr sz="2800" lang="en-US">
                <a:solidFill>
                  <a:srgbClr val="000000"/>
                </a:solidFill>
              </a:rPr>
              <a:t>l</a:t>
            </a:r>
            <a:r>
              <a:rPr sz="2800" lang="en-US">
                <a:solidFill>
                  <a:srgbClr val="000000"/>
                </a:solidFill>
              </a:rPr>
              <a:t>a</a:t>
            </a:r>
            <a:endParaRPr sz="2800" lang="uz-UZ-#Latn">
              <a:solidFill>
                <a:srgbClr val="000000"/>
              </a:solidFill>
            </a:endParaRPr>
          </a:p>
          <a:p>
            <a:r>
              <a:rPr sz="2800" lang="en-US">
                <a:solidFill>
                  <a:srgbClr val="000000"/>
                </a:solidFill>
              </a:rPr>
              <a:t>T</a:t>
            </a:r>
            <a:r>
              <a:rPr sz="2800" lang="en-US">
                <a:solidFill>
                  <a:srgbClr val="000000"/>
                </a:solidFill>
              </a:rPr>
              <a:t>e</a:t>
            </a:r>
            <a:r>
              <a:rPr sz="2800" lang="en-US">
                <a:solidFill>
                  <a:srgbClr val="000000"/>
                </a:solidFill>
              </a:rPr>
              <a:t>k</a:t>
            </a:r>
            <a:r>
              <a:rPr sz="2800" lang="en-US">
                <a:solidFill>
                  <a:srgbClr val="000000"/>
                </a:solidFill>
              </a:rPr>
              <a:t>s</a:t>
            </a:r>
            <a:r>
              <a:rPr sz="2800" lang="en-US">
                <a:solidFill>
                  <a:srgbClr val="000000"/>
                </a:solidFill>
              </a:rPr>
              <a:t>h</a:t>
            </a:r>
            <a:r>
              <a:rPr sz="2800" lang="en-US">
                <a:solidFill>
                  <a:srgbClr val="000000"/>
                </a:solidFill>
              </a:rPr>
              <a:t>i</a:t>
            </a:r>
            <a:r>
              <a:rPr sz="2800" lang="en-US">
                <a:solidFill>
                  <a:srgbClr val="000000"/>
                </a:solidFill>
              </a:rPr>
              <a:t>r</a:t>
            </a:r>
            <a:r>
              <a:rPr sz="2800" lang="en-US">
                <a:solidFill>
                  <a:srgbClr val="000000"/>
                </a:solidFill>
              </a:rPr>
              <a:t>d</a:t>
            </a:r>
            <a:r>
              <a:rPr sz="2800" lang="en-US">
                <a:solidFill>
                  <a:srgbClr val="000000"/>
                </a:solidFill>
              </a:rPr>
              <a:t>i</a:t>
            </a:r>
            <a:r>
              <a:rPr sz="2800" lang="en-US">
                <a:solidFill>
                  <a:srgbClr val="000000"/>
                </a:solidFill>
              </a:rPr>
              <a:t>:</a:t>
            </a:r>
            <a:r>
              <a:rPr sz="2800" lang="en-US">
                <a:solidFill>
                  <a:srgbClr val="000000"/>
                </a:solidFill>
              </a:rPr>
              <a:t>X</a:t>
            </a:r>
            <a:r>
              <a:rPr sz="2800" lang="en-US">
                <a:solidFill>
                  <a:srgbClr val="000000"/>
                </a:solidFill>
              </a:rPr>
              <a:t>a</a:t>
            </a:r>
            <a:r>
              <a:rPr sz="2800" lang="en-US">
                <a:solidFill>
                  <a:srgbClr val="000000"/>
                </a:solidFill>
              </a:rPr>
              <a:t>m</a:t>
            </a:r>
            <a:r>
              <a:rPr sz="2800" lang="en-US">
                <a:solidFill>
                  <a:srgbClr val="000000"/>
                </a:solidFill>
              </a:rPr>
              <a:t>r</a:t>
            </a:r>
            <a:r>
              <a:rPr sz="2800" lang="en-US">
                <a:solidFill>
                  <a:srgbClr val="000000"/>
                </a:solidFill>
              </a:rPr>
              <a:t>o</a:t>
            </a:r>
            <a:r>
              <a:rPr sz="2800" lang="en-US">
                <a:solidFill>
                  <a:srgbClr val="000000"/>
                </a:solidFill>
              </a:rPr>
              <a:t>q</a:t>
            </a:r>
            <a:r>
              <a:rPr sz="2800" lang="en-US">
                <a:solidFill>
                  <a:srgbClr val="000000"/>
                </a:solidFill>
              </a:rPr>
              <a:t>u</a:t>
            </a:r>
            <a:r>
              <a:rPr sz="2800" lang="en-US">
                <a:solidFill>
                  <a:srgbClr val="000000"/>
                </a:solidFill>
              </a:rPr>
              <a:t>l</a:t>
            </a:r>
            <a:r>
              <a:rPr sz="2800" lang="en-US">
                <a:solidFill>
                  <a:srgbClr val="000000"/>
                </a:solidFill>
              </a:rPr>
              <a:t>o</a:t>
            </a:r>
            <a:r>
              <a:rPr sz="2800" lang="en-US">
                <a:solidFill>
                  <a:srgbClr val="000000"/>
                </a:solidFill>
              </a:rPr>
              <a:t>v</a:t>
            </a:r>
            <a:r>
              <a:rPr sz="2800" lang="en-US">
                <a:solidFill>
                  <a:srgbClr val="000000"/>
                </a:solidFill>
              </a:rPr>
              <a:t>a</a:t>
            </a:r>
            <a:r>
              <a:rPr sz="2800" lang="en-US">
                <a:solidFill>
                  <a:srgbClr val="000000"/>
                </a:solidFill>
              </a:rPr>
              <a:t> </a:t>
            </a:r>
            <a:r>
              <a:rPr sz="2800" lang="en-US">
                <a:solidFill>
                  <a:srgbClr val="000000"/>
                </a:solidFill>
              </a:rPr>
              <a:t>S</a:t>
            </a:r>
            <a:r>
              <a:rPr sz="2800" lang="en-US">
                <a:solidFill>
                  <a:srgbClr val="000000"/>
                </a:solidFill>
              </a:rPr>
              <a:t>h</a:t>
            </a:r>
            <a:r>
              <a:rPr sz="2800" lang="en-US">
                <a:solidFill>
                  <a:srgbClr val="000000"/>
                </a:solidFill>
              </a:rPr>
              <a:t>a</a:t>
            </a:r>
            <a:r>
              <a:rPr sz="2800" lang="en-US">
                <a:solidFill>
                  <a:srgbClr val="000000"/>
                </a:solidFill>
              </a:rPr>
              <a:t>h</a:t>
            </a:r>
            <a:r>
              <a:rPr sz="2800" lang="en-US">
                <a:solidFill>
                  <a:srgbClr val="000000"/>
                </a:solidFill>
              </a:rPr>
              <a:t>n</a:t>
            </a:r>
            <a:r>
              <a:rPr sz="2800" lang="en-US">
                <a:solidFill>
                  <a:srgbClr val="000000"/>
                </a:solidFill>
              </a:rPr>
              <a:t>o</a:t>
            </a:r>
            <a:r>
              <a:rPr sz="2800" lang="en-US">
                <a:solidFill>
                  <a:srgbClr val="000000"/>
                </a:solidFill>
              </a:rPr>
              <a:t>z</a:t>
            </a:r>
            <a:r>
              <a:rPr sz="2800" lang="en-US">
                <a:solidFill>
                  <a:srgbClr val="000000"/>
                </a:solidFill>
              </a:rPr>
              <a:t>a</a:t>
            </a:r>
            <a:endParaRPr sz="2800" lang="uz-UZ-#Latn">
              <a:solidFill>
                <a:srgbClr val="000000"/>
              </a:solidFill>
            </a:endParaRPr>
          </a:p>
        </p:txBody>
      </p:sp>
      <p:pic>
        <p:nvPicPr>
          <p:cNvPr id="2097153" name=""/>
          <p:cNvPicPr>
            <a:picLocks/>
          </p:cNvPicPr>
          <p:nvPr/>
        </p:nvPicPr>
        <p:blipFill>
          <a:blip xmlns:r="http://schemas.openxmlformats.org/officeDocument/2006/relationships" r:embed="rId2"/>
          <a:stretch>
            <a:fillRect/>
          </a:stretch>
        </p:blipFill>
        <p:spPr>
          <a:xfrm rot="0">
            <a:off x="430347" y="4459426"/>
            <a:ext cx="2434360" cy="2191345"/>
          </a:xfrm>
          <a:prstGeom prst="rect"/>
        </p:spPr>
      </p:pic>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1600">
        <p14:gallery dir="l"/>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57" name=""/>
        <p:cNvGrpSpPr/>
        <p:nvPr/>
      </p:nvGrpSpPr>
      <p:grpSpPr>
        <a:xfrm>
          <a:off x="0" y="0"/>
          <a:ext cx="0" cy="0"/>
          <a:chOff x="0" y="0"/>
          <a:chExt cx="0" cy="0"/>
        </a:xfrm>
      </p:grpSpPr>
      <p:sp>
        <p:nvSpPr>
          <p:cNvPr id="1048756" name=""/>
          <p:cNvSpPr txBox="1"/>
          <p:nvPr/>
        </p:nvSpPr>
        <p:spPr>
          <a:xfrm>
            <a:off x="4096000" y="3219450"/>
            <a:ext cx="4000000" cy="510540"/>
          </a:xfrm>
          <a:prstGeom prst="rect"/>
        </p:spPr>
        <p:txBody>
          <a:bodyPr rtlCol="0" wrap="square">
            <a:spAutoFit/>
          </a:bodyPr>
          <a:p>
            <a:r>
              <a:rPr sz="2800" lang="uz-UZ-#Latn">
                <a:solidFill>
                  <a:srgbClr val="000000"/>
                </a:solidFill>
              </a:rPr>
              <a:t/>
            </a:r>
            <a:endParaRPr sz="2800" lang="uz-UZ-#Latn">
              <a:solidFill>
                <a:srgbClr val="000000"/>
              </a:solidFill>
            </a:endParaRPr>
          </a:p>
        </p:txBody>
      </p:sp>
      <p:pic>
        <p:nvPicPr>
          <p:cNvPr id="2097190" name=""/>
          <p:cNvPicPr>
            <a:picLocks/>
          </p:cNvPicPr>
          <p:nvPr/>
        </p:nvPicPr>
        <p:blipFill>
          <a:blip xmlns:r="http://schemas.openxmlformats.org/officeDocument/2006/relationships" r:embed="rId1"/>
          <a:stretch>
            <a:fillRect/>
          </a:stretch>
        </p:blipFill>
        <p:spPr>
          <a:xfrm rot="0">
            <a:off x="-60383" y="0"/>
            <a:ext cx="12242146" cy="6858000"/>
          </a:xfrm>
          <a:prstGeom prst="rec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31" name=""/>
        <p:cNvGrpSpPr/>
        <p:nvPr/>
      </p:nvGrpSpPr>
      <p:grpSpPr>
        <a:xfrm>
          <a:off x="0" y="0"/>
          <a:ext cx="0" cy="0"/>
          <a:chOff x="0" y="0"/>
          <a:chExt cx="0" cy="0"/>
        </a:xfrm>
      </p:grpSpPr>
      <p:sp>
        <p:nvSpPr>
          <p:cNvPr id="1048596" name=""/>
          <p:cNvSpPr txBox="1"/>
          <p:nvPr/>
        </p:nvSpPr>
        <p:spPr>
          <a:xfrm>
            <a:off x="3353572" y="568500"/>
            <a:ext cx="3982440" cy="891539"/>
          </a:xfrm>
          <a:prstGeom prst="rect"/>
          <a:noFill/>
          <a:ln>
            <a:noFill/>
            <a:prstDash val="solid"/>
          </a:ln>
        </p:spPr>
        <p:txBody>
          <a:bodyPr rtlCol="0" wrap="square">
            <a:spAutoFit/>
          </a:bodyPr>
          <a:p>
            <a:pPr algn="ctr"/>
            <a:r>
              <a:rPr altLang="uz" b="1" sz="5400" i="1" lang="en-US">
                <a:solidFill>
                  <a:srgbClr val="BF0000"/>
                </a:solidFill>
                <a:effectLst>
                  <a:outerShdw algn="br" blurRad="38100" dir="2700000" dist="38100" rotWithShape="0">
                    <a:srgbClr val="000000"/>
                  </a:outerShdw>
                </a:effectLst>
              </a:rPr>
              <a:t>R</a:t>
            </a:r>
            <a:r>
              <a:rPr altLang="uz" b="1" sz="5400" i="1" lang="en-US">
                <a:solidFill>
                  <a:srgbClr val="BF0000"/>
                </a:solidFill>
                <a:effectLst>
                  <a:outerShdw algn="br" blurRad="38100" dir="2700000" dist="38100" rotWithShape="0">
                    <a:srgbClr val="000000"/>
                  </a:outerShdw>
                </a:effectLst>
              </a:rPr>
              <a:t>e</a:t>
            </a:r>
            <a:r>
              <a:rPr altLang="uz" b="1" sz="5400" i="1" lang="en-US">
                <a:solidFill>
                  <a:srgbClr val="BF0000"/>
                </a:solidFill>
                <a:effectLst>
                  <a:outerShdw algn="br" blurRad="38100" dir="2700000" dist="38100" rotWithShape="0">
                    <a:srgbClr val="000000"/>
                  </a:outerShdw>
                </a:effectLst>
              </a:rPr>
              <a:t>j</a:t>
            </a:r>
            <a:r>
              <a:rPr altLang="uz" b="1" sz="5400" i="1" lang="en-US">
                <a:solidFill>
                  <a:srgbClr val="BF0000"/>
                </a:solidFill>
                <a:effectLst>
                  <a:outerShdw algn="br" blurRad="38100" dir="2700000" dist="38100" rotWithShape="0">
                    <a:srgbClr val="000000"/>
                  </a:outerShdw>
                </a:effectLst>
              </a:rPr>
              <a:t>a</a:t>
            </a:r>
            <a:r>
              <a:rPr altLang="uz" b="1" sz="5400" i="1" lang="en-US">
                <a:solidFill>
                  <a:srgbClr val="BF0000"/>
                </a:solidFill>
                <a:effectLst>
                  <a:outerShdw algn="br" blurRad="38100" dir="2700000" dist="38100" rotWithShape="0">
                    <a:srgbClr val="000000"/>
                  </a:outerShdw>
                </a:effectLst>
              </a:rPr>
              <a:t>:</a:t>
            </a:r>
            <a:endParaRPr sz="2800" lang="uz-UZ-#Latn">
              <a:solidFill>
                <a:srgbClr val="000000"/>
              </a:solidFill>
            </a:endParaRPr>
          </a:p>
        </p:txBody>
      </p:sp>
      <p:sp>
        <p:nvSpPr>
          <p:cNvPr id="1048721" name=""/>
          <p:cNvSpPr txBox="1"/>
          <p:nvPr/>
        </p:nvSpPr>
        <p:spPr>
          <a:xfrm>
            <a:off x="1453824" y="1700886"/>
            <a:ext cx="8369088" cy="3952240"/>
          </a:xfrm>
          <a:prstGeom prst="rect"/>
        </p:spPr>
        <p:txBody>
          <a:bodyPr rtlCol="0" wrap="square">
            <a:spAutoFit/>
          </a:bodyPr>
          <a:p>
            <a:pPr algn="l"/>
            <a:r>
              <a:rPr b="1" sz="3200" lang="en-US" u="none">
                <a:solidFill>
                  <a:srgbClr val="000000"/>
                </a:solidFill>
              </a:rPr>
              <a:t>1. Temur va temuriylar davrida shaxs tarbiyasi.</a:t>
            </a:r>
            <a:endParaRPr b="1" sz="3600" lang="uz-UZ-#Latn" u="none">
              <a:solidFill>
                <a:srgbClr val="000000"/>
              </a:solidFill>
            </a:endParaRPr>
          </a:p>
          <a:p>
            <a:pPr algn="l"/>
            <a:r>
              <a:rPr b="1" sz="3200" lang="en-US" u="none">
                <a:solidFill>
                  <a:srgbClr val="000000"/>
                </a:solidFill>
              </a:rPr>
              <a:t>2. Sohibqironning tarbiyaga oid shaxsiy yondashuvi.</a:t>
            </a:r>
            <a:endParaRPr b="1" sz="3600" lang="uz-UZ-#Latn" u="none">
              <a:solidFill>
                <a:srgbClr val="000000"/>
              </a:solidFill>
            </a:endParaRPr>
          </a:p>
          <a:p>
            <a:pPr algn="l"/>
            <a:r>
              <a:rPr b="1" sz="3200" lang="en-US" u="none">
                <a:solidFill>
                  <a:srgbClr val="000000"/>
                </a:solidFill>
              </a:rPr>
              <a:t>3.“Temur tuzuklari”, uning tarbiyaviy mohiyati.</a:t>
            </a:r>
            <a:endParaRPr b="1" sz="3600" lang="uz-UZ-#Latn" u="none">
              <a:solidFill>
                <a:srgbClr val="000000"/>
              </a:solidFill>
            </a:endParaRPr>
          </a:p>
          <a:p>
            <a:pPr algn="l"/>
            <a:r>
              <a:rPr b="1" sz="3200" lang="en-US" u="none">
                <a:solidFill>
                  <a:srgbClr val="000000"/>
                </a:solidFill>
              </a:rPr>
              <a:t>4. Temuriyzodalar hukmronligi davrida tarbiyaga munosabat va Mirzo Ulug‘bekning tarbiyaga oid qarashlari.</a:t>
            </a:r>
            <a:endParaRPr b="1" sz="2800" lang="uz-UZ-#Latn" u="none">
              <a:solidFill>
                <a:srgbClr val="00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32" name=""/>
        <p:cNvGrpSpPr/>
        <p:nvPr/>
      </p:nvGrpSpPr>
      <p:grpSpPr>
        <a:xfrm>
          <a:off x="0" y="0"/>
          <a:ext cx="0" cy="0"/>
          <a:chOff x="0" y="0"/>
          <a:chExt cx="0" cy="0"/>
        </a:xfrm>
      </p:grpSpPr>
      <p:pic>
        <p:nvPicPr>
          <p:cNvPr id="2097160" name=""/>
          <p:cNvPicPr>
            <a:picLocks/>
          </p:cNvPicPr>
          <p:nvPr/>
        </p:nvPicPr>
        <p:blipFill>
          <a:blip xmlns:r="http://schemas.openxmlformats.org/officeDocument/2006/relationships" r:embed="rId1"/>
          <a:stretch>
            <a:fillRect/>
          </a:stretch>
        </p:blipFill>
        <p:spPr>
          <a:xfrm rot="0">
            <a:off x="6805554" y="0"/>
            <a:ext cx="5386446" cy="6858000"/>
          </a:xfrm>
          <a:prstGeom prst="rect"/>
        </p:spPr>
      </p:pic>
      <p:sp>
        <p:nvSpPr>
          <p:cNvPr id="1048723" name=""/>
          <p:cNvSpPr txBox="1"/>
          <p:nvPr/>
        </p:nvSpPr>
        <p:spPr>
          <a:xfrm>
            <a:off x="172691" y="811051"/>
            <a:ext cx="6417678" cy="4777740"/>
          </a:xfrm>
          <a:prstGeom prst="rect"/>
        </p:spPr>
        <p:txBody>
          <a:bodyPr rtlCol="0" wrap="square">
            <a:spAutoFit/>
          </a:bodyPr>
          <a:p>
            <a:r>
              <a:rPr sz="2800" lang="en-US">
                <a:solidFill>
                  <a:srgbClr val="000000"/>
                </a:solidFill>
                <a:effectLst>
                  <a:outerShdw algn="br" blurRad="38100" dir="2700000" dist="38100" rotWithShape="0">
                    <a:srgbClr val="000000"/>
                  </a:outerShdw>
                </a:effectLst>
              </a:rPr>
              <a:t>Amir Temur </a:t>
            </a:r>
            <a:r>
              <a:rPr sz="2400" lang="en-US">
                <a:solidFill>
                  <a:srgbClr val="000000"/>
                </a:solidFill>
              </a:rPr>
              <a:t>o'z zamonasining o'qimishli va uquvli hukumdoridan bo'lib</a:t>
            </a:r>
            <a:endParaRPr sz="2000" lang="uz-UZ-#Latn">
              <a:solidFill>
                <a:srgbClr val="000000"/>
              </a:solidFill>
            </a:endParaRPr>
          </a:p>
          <a:p>
            <a:r>
              <a:rPr sz="2400" lang="en-US">
                <a:solidFill>
                  <a:srgbClr val="000000"/>
                </a:solidFill>
              </a:rPr>
              <a:t>yetishadi. Tibbiyot, matematika, falakiyot, me'morchilik va tarix ilmidan ham</a:t>
            </a:r>
            <a:endParaRPr sz="2000" lang="uz-UZ-#Latn">
              <a:solidFill>
                <a:srgbClr val="000000"/>
              </a:solidFill>
            </a:endParaRPr>
          </a:p>
          <a:p>
            <a:r>
              <a:rPr sz="2400" lang="en-US">
                <a:solidFill>
                  <a:srgbClr val="000000"/>
                </a:solidFill>
              </a:rPr>
              <a:t>yaxshigina habardor bo'lgan. Bizga tarixdan malumki "Amir Temur bilan yuzma-yuz</a:t>
            </a:r>
            <a:endParaRPr sz="2000" lang="uz-UZ-#Latn">
              <a:solidFill>
                <a:srgbClr val="000000"/>
              </a:solidFill>
            </a:endParaRPr>
          </a:p>
          <a:p>
            <a:r>
              <a:rPr sz="2400" lang="en-US">
                <a:solidFill>
                  <a:srgbClr val="000000"/>
                </a:solidFill>
              </a:rPr>
              <a:t>o'tirib suhbatlashishga muyassar bo'lgan </a:t>
            </a:r>
            <a:r>
              <a:rPr b="1" sz="2400" lang="en-US">
                <a:solidFill>
                  <a:srgbClr val="000000"/>
                </a:solidFill>
              </a:rPr>
              <a:t>buyuk arab faylasufi Ibn Xaldunning</a:t>
            </a:r>
            <a:endParaRPr b="1" sz="2000" lang="uz-UZ-#Latn">
              <a:solidFill>
                <a:srgbClr val="000000"/>
              </a:solidFill>
            </a:endParaRPr>
          </a:p>
          <a:p>
            <a:r>
              <a:rPr sz="2400" lang="en-US">
                <a:solidFill>
                  <a:srgbClr val="000000"/>
                </a:solidFill>
              </a:rPr>
              <a:t>ta'kidlashicha, Amir Temur turk, arab, fors, xalqlari, tarixini chuqur o'rgangan, diniy,</a:t>
            </a:r>
            <a:r>
              <a:rPr sz="2400" lang="en-US">
                <a:solidFill>
                  <a:srgbClr val="000000"/>
                </a:solidFill>
              </a:rPr>
              <a:t>d</a:t>
            </a:r>
            <a:r>
              <a:rPr sz="2400" lang="en-US">
                <a:solidFill>
                  <a:srgbClr val="000000"/>
                </a:solidFill>
              </a:rPr>
              <a:t>u</a:t>
            </a:r>
            <a:r>
              <a:rPr sz="2400" lang="en-US">
                <a:solidFill>
                  <a:srgbClr val="000000"/>
                </a:solidFill>
              </a:rPr>
              <a:t>n</a:t>
            </a:r>
            <a:r>
              <a:rPr sz="2400" lang="en-US">
                <a:solidFill>
                  <a:srgbClr val="000000"/>
                </a:solidFill>
              </a:rPr>
              <a:t>y</a:t>
            </a:r>
            <a:r>
              <a:rPr sz="2400" lang="en-US">
                <a:solidFill>
                  <a:srgbClr val="000000"/>
                </a:solidFill>
              </a:rPr>
              <a:t>o</a:t>
            </a:r>
            <a:r>
              <a:rPr sz="2400" lang="en-US">
                <a:solidFill>
                  <a:srgbClr val="000000"/>
                </a:solidFill>
              </a:rPr>
              <a:t>v</a:t>
            </a:r>
            <a:r>
              <a:rPr sz="2400" lang="en-US">
                <a:solidFill>
                  <a:srgbClr val="000000"/>
                </a:solidFill>
              </a:rPr>
              <a:t>i</a:t>
            </a:r>
            <a:r>
              <a:rPr sz="2400" lang="en-US">
                <a:solidFill>
                  <a:srgbClr val="000000"/>
                </a:solidFill>
              </a:rPr>
              <a:t>y</a:t>
            </a:r>
            <a:r>
              <a:rPr sz="2400" lang="en-US">
                <a:solidFill>
                  <a:srgbClr val="000000"/>
                </a:solidFill>
              </a:rPr>
              <a:t> </a:t>
            </a:r>
            <a:r>
              <a:rPr sz="2400" lang="en-US">
                <a:solidFill>
                  <a:srgbClr val="000000"/>
                </a:solidFill>
              </a:rPr>
              <a:t>v</a:t>
            </a:r>
            <a:r>
              <a:rPr sz="2400" lang="en-US">
                <a:solidFill>
                  <a:srgbClr val="000000"/>
                </a:solidFill>
              </a:rPr>
              <a:t>a</a:t>
            </a:r>
            <a:r>
              <a:rPr sz="2400" lang="en-US">
                <a:solidFill>
                  <a:srgbClr val="000000"/>
                </a:solidFill>
              </a:rPr>
              <a:t> </a:t>
            </a:r>
            <a:r>
              <a:rPr sz="2400" lang="en-US">
                <a:solidFill>
                  <a:srgbClr val="000000"/>
                </a:solidFill>
              </a:rPr>
              <a:t>f</a:t>
            </a:r>
            <a:r>
              <a:rPr sz="2400" lang="en-US">
                <a:solidFill>
                  <a:srgbClr val="000000"/>
                </a:solidFill>
              </a:rPr>
              <a:t>a</a:t>
            </a:r>
            <a:r>
              <a:rPr sz="2400" lang="en-US">
                <a:solidFill>
                  <a:srgbClr val="000000"/>
                </a:solidFill>
              </a:rPr>
              <a:t>l</a:t>
            </a:r>
            <a:r>
              <a:rPr sz="2400" lang="en-US">
                <a:solidFill>
                  <a:srgbClr val="000000"/>
                </a:solidFill>
              </a:rPr>
              <a:t>s</a:t>
            </a:r>
            <a:r>
              <a:rPr sz="2400" lang="en-US">
                <a:solidFill>
                  <a:srgbClr val="000000"/>
                </a:solidFill>
              </a:rPr>
              <a:t>a</a:t>
            </a:r>
            <a:r>
              <a:rPr sz="2400" lang="en-US">
                <a:solidFill>
                  <a:srgbClr val="000000"/>
                </a:solidFill>
              </a:rPr>
              <a:t>f</a:t>
            </a:r>
            <a:r>
              <a:rPr sz="2400" lang="en-US">
                <a:solidFill>
                  <a:srgbClr val="000000"/>
                </a:solidFill>
              </a:rPr>
              <a:t>i</a:t>
            </a:r>
            <a:r>
              <a:rPr sz="2400" lang="en-US">
                <a:solidFill>
                  <a:srgbClr val="000000"/>
                </a:solidFill>
              </a:rPr>
              <a:t>y</a:t>
            </a:r>
            <a:r>
              <a:rPr sz="2400" lang="en-US">
                <a:solidFill>
                  <a:srgbClr val="000000"/>
                </a:solidFill>
              </a:rPr>
              <a:t> </a:t>
            </a:r>
            <a:r>
              <a:rPr sz="2400" lang="en-US">
                <a:solidFill>
                  <a:srgbClr val="000000"/>
                </a:solidFill>
              </a:rPr>
              <a:t>b</a:t>
            </a:r>
            <a:r>
              <a:rPr sz="2400" lang="en-US">
                <a:solidFill>
                  <a:srgbClr val="000000"/>
                </a:solidFill>
              </a:rPr>
              <a:t>i</a:t>
            </a:r>
            <a:r>
              <a:rPr sz="2400" lang="en-US">
                <a:solidFill>
                  <a:srgbClr val="000000"/>
                </a:solidFill>
              </a:rPr>
              <a:t>l</a:t>
            </a:r>
            <a:r>
              <a:rPr sz="2400" lang="en-US">
                <a:solidFill>
                  <a:srgbClr val="000000"/>
                </a:solidFill>
              </a:rPr>
              <a:t>i</a:t>
            </a:r>
            <a:r>
              <a:rPr sz="2400" lang="en-US">
                <a:solidFill>
                  <a:srgbClr val="000000"/>
                </a:solidFill>
              </a:rPr>
              <a:t>m</a:t>
            </a:r>
            <a:r>
              <a:rPr sz="2400" lang="en-US">
                <a:solidFill>
                  <a:srgbClr val="000000"/>
                </a:solidFill>
              </a:rPr>
              <a:t>l</a:t>
            </a:r>
            <a:r>
              <a:rPr sz="2400" lang="en-US">
                <a:solidFill>
                  <a:srgbClr val="000000"/>
                </a:solidFill>
              </a:rPr>
              <a:t>a</a:t>
            </a:r>
            <a:r>
              <a:rPr sz="2400" lang="en-US">
                <a:solidFill>
                  <a:srgbClr val="000000"/>
                </a:solidFill>
              </a:rPr>
              <a:t>r</a:t>
            </a:r>
            <a:r>
              <a:rPr sz="2400" lang="en-US">
                <a:solidFill>
                  <a:srgbClr val="000000"/>
                </a:solidFill>
              </a:rPr>
              <a:t>n</a:t>
            </a:r>
            <a:r>
              <a:rPr sz="2400" lang="en-US">
                <a:solidFill>
                  <a:srgbClr val="000000"/>
                </a:solidFill>
              </a:rPr>
              <a:t>i</a:t>
            </a:r>
            <a:r>
              <a:rPr sz="2400" lang="en-US">
                <a:solidFill>
                  <a:srgbClr val="000000"/>
                </a:solidFill>
              </a:rPr>
              <a:t>n</a:t>
            </a:r>
            <a:r>
              <a:rPr sz="2400" lang="en-US">
                <a:solidFill>
                  <a:srgbClr val="000000"/>
                </a:solidFill>
              </a:rPr>
              <a:t>g</a:t>
            </a:r>
            <a:r>
              <a:rPr sz="2400" lang="en-US">
                <a:solidFill>
                  <a:srgbClr val="000000"/>
                </a:solidFill>
              </a:rPr>
              <a:t> </a:t>
            </a:r>
            <a:r>
              <a:rPr sz="2400" lang="en-US">
                <a:solidFill>
                  <a:srgbClr val="000000"/>
                </a:solidFill>
              </a:rPr>
              <a:t>e</a:t>
            </a:r>
            <a:r>
              <a:rPr sz="2400" lang="en-US">
                <a:solidFill>
                  <a:srgbClr val="000000"/>
                </a:solidFill>
              </a:rPr>
              <a:t>n</a:t>
            </a:r>
            <a:r>
              <a:rPr sz="2400" lang="en-US">
                <a:solidFill>
                  <a:srgbClr val="000000"/>
                </a:solidFill>
              </a:rPr>
              <a:t>g</a:t>
            </a:r>
            <a:r>
              <a:rPr sz="2400" lang="en-US">
                <a:solidFill>
                  <a:srgbClr val="000000"/>
                </a:solidFill>
              </a:rPr>
              <a:t> </a:t>
            </a:r>
            <a:r>
              <a:rPr sz="2400" lang="en-US">
                <a:solidFill>
                  <a:srgbClr val="000000"/>
                </a:solidFill>
              </a:rPr>
              <a:t>m</a:t>
            </a:r>
            <a:r>
              <a:rPr sz="2400" lang="en-US">
                <a:solidFill>
                  <a:srgbClr val="000000"/>
                </a:solidFill>
              </a:rPr>
              <a:t>u</a:t>
            </a:r>
            <a:r>
              <a:rPr sz="2400" lang="en-US">
                <a:solidFill>
                  <a:srgbClr val="000000"/>
                </a:solidFill>
              </a:rPr>
              <a:t>r</a:t>
            </a:r>
            <a:r>
              <a:rPr sz="2400" lang="en-US">
                <a:solidFill>
                  <a:srgbClr val="000000"/>
                </a:solidFill>
              </a:rPr>
              <a:t>a</a:t>
            </a:r>
            <a:r>
              <a:rPr sz="2400" lang="en-US">
                <a:solidFill>
                  <a:srgbClr val="000000"/>
                </a:solidFill>
              </a:rPr>
              <a:t>k</a:t>
            </a:r>
            <a:r>
              <a:rPr sz="2400" lang="en-US">
                <a:solidFill>
                  <a:srgbClr val="000000"/>
                </a:solidFill>
              </a:rPr>
              <a:t>k</a:t>
            </a:r>
            <a:r>
              <a:rPr sz="2400" lang="en-US">
                <a:solidFill>
                  <a:srgbClr val="000000"/>
                </a:solidFill>
              </a:rPr>
              <a:t>a</a:t>
            </a:r>
            <a:r>
              <a:rPr sz="2400" lang="en-US">
                <a:solidFill>
                  <a:srgbClr val="000000"/>
                </a:solidFill>
              </a:rPr>
              <a:t>b</a:t>
            </a:r>
            <a:r>
              <a:rPr sz="2400" lang="en-US">
                <a:solidFill>
                  <a:srgbClr val="000000"/>
                </a:solidFill>
              </a:rPr>
              <a:t> </a:t>
            </a:r>
            <a:r>
              <a:rPr sz="2400" lang="en-US">
                <a:solidFill>
                  <a:srgbClr val="000000"/>
                </a:solidFill>
              </a:rPr>
              <a:t>j</a:t>
            </a:r>
            <a:r>
              <a:rPr sz="2400" lang="en-US">
                <a:solidFill>
                  <a:srgbClr val="000000"/>
                </a:solidFill>
              </a:rPr>
              <a:t>i</a:t>
            </a:r>
            <a:r>
              <a:rPr sz="2400" lang="en-US">
                <a:solidFill>
                  <a:srgbClr val="000000"/>
                </a:solidFill>
              </a:rPr>
              <a:t>h</a:t>
            </a:r>
            <a:r>
              <a:rPr sz="2400" lang="en-US">
                <a:solidFill>
                  <a:srgbClr val="000000"/>
                </a:solidFill>
              </a:rPr>
              <a:t>a</a:t>
            </a:r>
            <a:r>
              <a:rPr sz="2400" lang="en-US">
                <a:solidFill>
                  <a:srgbClr val="000000"/>
                </a:solidFill>
              </a:rPr>
              <a:t>t</a:t>
            </a:r>
            <a:r>
              <a:rPr sz="2400" lang="en-US">
                <a:solidFill>
                  <a:srgbClr val="000000"/>
                </a:solidFill>
              </a:rPr>
              <a:t>l</a:t>
            </a:r>
            <a:r>
              <a:rPr sz="2400" lang="en-US">
                <a:solidFill>
                  <a:srgbClr val="000000"/>
                </a:solidFill>
              </a:rPr>
              <a:t>a</a:t>
            </a:r>
            <a:r>
              <a:rPr sz="2400" lang="en-US">
                <a:solidFill>
                  <a:srgbClr val="000000"/>
                </a:solidFill>
              </a:rPr>
              <a:t>r</a:t>
            </a:r>
            <a:r>
              <a:rPr sz="2400" lang="en-US">
                <a:solidFill>
                  <a:srgbClr val="000000"/>
                </a:solidFill>
              </a:rPr>
              <a:t>i</a:t>
            </a:r>
            <a:r>
              <a:rPr sz="2400" lang="en-US">
                <a:solidFill>
                  <a:srgbClr val="000000"/>
                </a:solidFill>
              </a:rPr>
              <a:t>n</a:t>
            </a:r>
            <a:r>
              <a:rPr sz="2400" lang="en-US">
                <a:solidFill>
                  <a:srgbClr val="000000"/>
                </a:solidFill>
              </a:rPr>
              <a:t>i</a:t>
            </a:r>
            <a:r>
              <a:rPr sz="2400" lang="en-US">
                <a:solidFill>
                  <a:srgbClr val="000000"/>
                </a:solidFill>
              </a:rPr>
              <a:t> </a:t>
            </a:r>
            <a:r>
              <a:rPr sz="2400" lang="en-US">
                <a:solidFill>
                  <a:srgbClr val="000000"/>
                </a:solidFill>
              </a:rPr>
              <a:t>y</a:t>
            </a:r>
            <a:r>
              <a:rPr sz="2400" lang="en-US">
                <a:solidFill>
                  <a:srgbClr val="000000"/>
                </a:solidFill>
              </a:rPr>
              <a:t>a</a:t>
            </a:r>
            <a:r>
              <a:rPr sz="2400" lang="en-US">
                <a:solidFill>
                  <a:srgbClr val="000000"/>
                </a:solidFill>
              </a:rPr>
              <a:t>x</a:t>
            </a:r>
            <a:r>
              <a:rPr sz="2400" lang="en-US">
                <a:solidFill>
                  <a:srgbClr val="000000"/>
                </a:solidFill>
              </a:rPr>
              <a:t>s</a:t>
            </a:r>
            <a:r>
              <a:rPr sz="2400" lang="en-US">
                <a:solidFill>
                  <a:srgbClr val="000000"/>
                </a:solidFill>
              </a:rPr>
              <a:t>h</a:t>
            </a:r>
            <a:r>
              <a:rPr sz="2400" lang="en-US">
                <a:solidFill>
                  <a:srgbClr val="000000"/>
                </a:solidFill>
              </a:rPr>
              <a:t>i</a:t>
            </a:r>
            <a:r>
              <a:rPr sz="2400" lang="en-US">
                <a:solidFill>
                  <a:srgbClr val="000000"/>
                </a:solidFill>
              </a:rPr>
              <a:t> </a:t>
            </a:r>
            <a:r>
              <a:rPr sz="2400" lang="en-US">
                <a:solidFill>
                  <a:srgbClr val="000000"/>
                </a:solidFill>
              </a:rPr>
              <a:t>o</a:t>
            </a:r>
            <a:r>
              <a:rPr sz="2400" lang="en-US">
                <a:solidFill>
                  <a:srgbClr val="000000"/>
                </a:solidFill>
              </a:rPr>
              <a:t>'</a:t>
            </a:r>
            <a:r>
              <a:rPr sz="2400" lang="en-US">
                <a:solidFill>
                  <a:srgbClr val="000000"/>
                </a:solidFill>
              </a:rPr>
              <a:t>z</a:t>
            </a:r>
            <a:r>
              <a:rPr sz="2400" lang="en-US">
                <a:solidFill>
                  <a:srgbClr val="000000"/>
                </a:solidFill>
              </a:rPr>
              <a:t>l</a:t>
            </a:r>
            <a:r>
              <a:rPr sz="2400" lang="en-US">
                <a:solidFill>
                  <a:srgbClr val="000000"/>
                </a:solidFill>
              </a:rPr>
              <a:t>a</a:t>
            </a:r>
            <a:r>
              <a:rPr sz="2400" lang="en-US">
                <a:solidFill>
                  <a:srgbClr val="000000"/>
                </a:solidFill>
              </a:rPr>
              <a:t>s</a:t>
            </a:r>
            <a:r>
              <a:rPr sz="2400" lang="en-US">
                <a:solidFill>
                  <a:srgbClr val="000000"/>
                </a:solidFill>
              </a:rPr>
              <a:t>h</a:t>
            </a:r>
            <a:r>
              <a:rPr sz="2400" lang="en-US">
                <a:solidFill>
                  <a:srgbClr val="000000"/>
                </a:solidFill>
              </a:rPr>
              <a:t>t</a:t>
            </a:r>
            <a:r>
              <a:rPr sz="2400" lang="en-US">
                <a:solidFill>
                  <a:srgbClr val="000000"/>
                </a:solidFill>
              </a:rPr>
              <a:t>i</a:t>
            </a:r>
            <a:r>
              <a:rPr sz="2400" lang="en-US">
                <a:solidFill>
                  <a:srgbClr val="000000"/>
                </a:solidFill>
              </a:rPr>
              <a:t>r</a:t>
            </a:r>
            <a:r>
              <a:rPr sz="2400" lang="en-US">
                <a:solidFill>
                  <a:srgbClr val="000000"/>
                </a:solidFill>
              </a:rPr>
              <a:t>a</a:t>
            </a:r>
            <a:r>
              <a:rPr sz="2400" lang="en-US">
                <a:solidFill>
                  <a:srgbClr val="000000"/>
                </a:solidFill>
              </a:rPr>
              <a:t> </a:t>
            </a:r>
            <a:r>
              <a:rPr sz="2400" lang="en-US">
                <a:solidFill>
                  <a:srgbClr val="000000"/>
                </a:solidFill>
              </a:rPr>
              <a:t>o</a:t>
            </a:r>
            <a:r>
              <a:rPr sz="2400" lang="en-US">
                <a:solidFill>
                  <a:srgbClr val="000000"/>
                </a:solidFill>
              </a:rPr>
              <a:t>l</a:t>
            </a:r>
            <a:r>
              <a:rPr sz="2400" lang="en-US">
                <a:solidFill>
                  <a:srgbClr val="000000"/>
                </a:solidFill>
              </a:rPr>
              <a:t>g</a:t>
            </a:r>
            <a:r>
              <a:rPr sz="2400" lang="en-US">
                <a:solidFill>
                  <a:srgbClr val="000000"/>
                </a:solidFill>
              </a:rPr>
              <a:t>a</a:t>
            </a:r>
            <a:r>
              <a:rPr sz="2400" lang="en-US">
                <a:solidFill>
                  <a:srgbClr val="000000"/>
                </a:solidFill>
              </a:rPr>
              <a:t>n</a:t>
            </a:r>
            <a:r>
              <a:rPr sz="2400" lang="en-US">
                <a:solidFill>
                  <a:srgbClr val="000000"/>
                </a:solidFill>
              </a:rPr>
              <a:t> </a:t>
            </a:r>
            <a:r>
              <a:rPr sz="2400" lang="en-US">
                <a:solidFill>
                  <a:srgbClr val="000000"/>
                </a:solidFill>
              </a:rPr>
              <a:t>z</a:t>
            </a:r>
            <a:r>
              <a:rPr sz="2400" lang="en-US">
                <a:solidFill>
                  <a:srgbClr val="000000"/>
                </a:solidFill>
              </a:rPr>
              <a:t>o</a:t>
            </a:r>
            <a:r>
              <a:rPr sz="2400" lang="en-US">
                <a:solidFill>
                  <a:srgbClr val="000000"/>
                </a:solidFill>
              </a:rPr>
              <a:t>t</a:t>
            </a:r>
            <a:r>
              <a:rPr sz="2400" lang="en-US">
                <a:solidFill>
                  <a:srgbClr val="000000"/>
                </a:solidFill>
              </a:rPr>
              <a:t>"</a:t>
            </a:r>
            <a:r>
              <a:rPr sz="2400" lang="en-US">
                <a:solidFill>
                  <a:srgbClr val="000000"/>
                </a:solidFill>
              </a:rPr>
              <a:t> </a:t>
            </a:r>
            <a:r>
              <a:rPr sz="2400" lang="en-US">
                <a:solidFill>
                  <a:srgbClr val="000000"/>
                </a:solidFill>
              </a:rPr>
              <a:t>d</a:t>
            </a:r>
            <a:r>
              <a:rPr sz="2400" lang="en-US">
                <a:solidFill>
                  <a:srgbClr val="000000"/>
                </a:solidFill>
              </a:rPr>
              <a:t>e</a:t>
            </a:r>
            <a:r>
              <a:rPr sz="2400" lang="en-US">
                <a:solidFill>
                  <a:srgbClr val="000000"/>
                </a:solidFill>
              </a:rPr>
              <a:t>b</a:t>
            </a:r>
            <a:r>
              <a:rPr sz="2400" lang="en-US">
                <a:solidFill>
                  <a:srgbClr val="000000"/>
                </a:solidFill>
              </a:rPr>
              <a:t> </a:t>
            </a:r>
            <a:r>
              <a:rPr sz="2400" lang="en-US">
                <a:solidFill>
                  <a:srgbClr val="000000"/>
                </a:solidFill>
              </a:rPr>
              <a:t>t</a:t>
            </a:r>
            <a:r>
              <a:rPr sz="2400" lang="en-US">
                <a:solidFill>
                  <a:srgbClr val="000000"/>
                </a:solidFill>
              </a:rPr>
              <a:t>a</a:t>
            </a:r>
            <a:r>
              <a:rPr sz="2400" lang="en-US">
                <a:solidFill>
                  <a:srgbClr val="000000"/>
                </a:solidFill>
              </a:rPr>
              <a:t>'</a:t>
            </a:r>
            <a:r>
              <a:rPr sz="2400" lang="en-US">
                <a:solidFill>
                  <a:srgbClr val="000000"/>
                </a:solidFill>
              </a:rPr>
              <a:t>rif</a:t>
            </a:r>
            <a:r>
              <a:rPr sz="2400" lang="en-US">
                <a:solidFill>
                  <a:srgbClr val="000000"/>
                </a:solidFill>
              </a:rPr>
              <a:t> </a:t>
            </a:r>
            <a:r>
              <a:rPr sz="2400" lang="en-US">
                <a:solidFill>
                  <a:srgbClr val="000000"/>
                </a:solidFill>
              </a:rPr>
              <a:t>k</a:t>
            </a:r>
            <a:r>
              <a:rPr sz="2400" lang="en-US">
                <a:solidFill>
                  <a:srgbClr val="000000"/>
                </a:solidFill>
              </a:rPr>
              <a:t>e</a:t>
            </a:r>
            <a:r>
              <a:rPr sz="2400" lang="en-US">
                <a:solidFill>
                  <a:srgbClr val="000000"/>
                </a:solidFill>
              </a:rPr>
              <a:t>l</a:t>
            </a:r>
            <a:r>
              <a:rPr sz="2400" lang="en-US">
                <a:solidFill>
                  <a:srgbClr val="000000"/>
                </a:solidFill>
              </a:rPr>
              <a:t>t</a:t>
            </a:r>
            <a:r>
              <a:rPr sz="2400" lang="en-US">
                <a:solidFill>
                  <a:srgbClr val="000000"/>
                </a:solidFill>
              </a:rPr>
              <a:t>i</a:t>
            </a:r>
            <a:r>
              <a:rPr sz="2400" lang="en-US">
                <a:solidFill>
                  <a:srgbClr val="000000"/>
                </a:solidFill>
              </a:rPr>
              <a:t>r</a:t>
            </a:r>
            <a:r>
              <a:rPr sz="2400" lang="en-US">
                <a:solidFill>
                  <a:srgbClr val="000000"/>
                </a:solidFill>
              </a:rPr>
              <a:t>g</a:t>
            </a:r>
            <a:r>
              <a:rPr sz="2400" lang="en-US">
                <a:solidFill>
                  <a:srgbClr val="000000"/>
                </a:solidFill>
              </a:rPr>
              <a:t>a</a:t>
            </a:r>
            <a:r>
              <a:rPr sz="2400" lang="en-US">
                <a:solidFill>
                  <a:srgbClr val="000000"/>
                </a:solidFill>
              </a:rPr>
              <a:t>n</a:t>
            </a:r>
            <a:r>
              <a:rPr sz="2400" lang="en-US">
                <a:solidFill>
                  <a:srgbClr val="000000"/>
                </a:solidFill>
              </a:rPr>
              <a:t>.</a:t>
            </a:r>
            <a:endParaRPr sz="2800" lang="uz-UZ-#Latn">
              <a:solidFill>
                <a:srgbClr val="00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33" name=""/>
        <p:cNvGrpSpPr/>
        <p:nvPr/>
      </p:nvGrpSpPr>
      <p:grpSpPr>
        <a:xfrm>
          <a:off x="0" y="0"/>
          <a:ext cx="0" cy="0"/>
          <a:chOff x="0" y="0"/>
          <a:chExt cx="0" cy="0"/>
        </a:xfrm>
      </p:grpSpPr>
      <p:sp>
        <p:nvSpPr>
          <p:cNvPr id="1048740" name=""/>
          <p:cNvSpPr txBox="1"/>
          <p:nvPr/>
        </p:nvSpPr>
        <p:spPr>
          <a:xfrm>
            <a:off x="883069" y="0"/>
            <a:ext cx="7781938" cy="1158240"/>
          </a:xfrm>
          <a:prstGeom prst="rect"/>
        </p:spPr>
        <p:txBody>
          <a:bodyPr rtlCol="0" wrap="square">
            <a:spAutoFit/>
          </a:bodyPr>
          <a:p>
            <a:pPr algn="ctr"/>
            <a:r>
              <a:rPr b="1" sz="3600" lang="en-US">
                <a:solidFill>
                  <a:srgbClr val="D66565"/>
                </a:solidFill>
                <a:effectLst>
                  <a:outerShdw algn="br" blurRad="38100" dir="2700000" dist="38100" rotWithShape="0">
                    <a:srgbClr val="000000"/>
                  </a:outerShdw>
                </a:effectLst>
              </a:rPr>
              <a:t>Temuriylar</a:t>
            </a:r>
            <a:r>
              <a:rPr b="1" sz="3600" lang="en-US">
                <a:solidFill>
                  <a:srgbClr val="D66565"/>
                </a:solidFill>
                <a:effectLst>
                  <a:outerShdw algn="br" blurRad="38100" dir="2700000" dist="38100" rotWithShape="0">
                    <a:srgbClr val="000000"/>
                  </a:outerShdw>
                </a:effectLst>
              </a:rPr>
              <a:t> </a:t>
            </a:r>
            <a:r>
              <a:rPr b="1" sz="3600" lang="en-US">
                <a:solidFill>
                  <a:srgbClr val="D66565"/>
                </a:solidFill>
                <a:effectLst>
                  <a:outerShdw algn="br" blurRad="38100" dir="2700000" dist="38100" rotWithShape="0">
                    <a:srgbClr val="000000"/>
                  </a:outerShdw>
                </a:effectLst>
              </a:rPr>
              <a:t>d</a:t>
            </a:r>
            <a:r>
              <a:rPr b="1" sz="3600" lang="en-US">
                <a:solidFill>
                  <a:srgbClr val="D66565"/>
                </a:solidFill>
                <a:effectLst>
                  <a:outerShdw algn="br" blurRad="38100" dir="2700000" dist="38100" rotWithShape="0">
                    <a:srgbClr val="000000"/>
                  </a:outerShdw>
                </a:effectLst>
              </a:rPr>
              <a:t>a</a:t>
            </a:r>
            <a:r>
              <a:rPr b="1" sz="3600" lang="en-US">
                <a:solidFill>
                  <a:srgbClr val="D66565"/>
                </a:solidFill>
                <a:effectLst>
                  <a:outerShdw algn="br" blurRad="38100" dir="2700000" dist="38100" rotWithShape="0">
                    <a:srgbClr val="000000"/>
                  </a:outerShdw>
                </a:effectLst>
              </a:rPr>
              <a:t>v</a:t>
            </a:r>
            <a:r>
              <a:rPr b="1" sz="3600" lang="en-US">
                <a:solidFill>
                  <a:srgbClr val="D66565"/>
                </a:solidFill>
                <a:effectLst>
                  <a:outerShdw algn="br" blurRad="38100" dir="2700000" dist="38100" rotWithShape="0">
                    <a:srgbClr val="000000"/>
                  </a:outerShdw>
                </a:effectLst>
              </a:rPr>
              <a:t>r</a:t>
            </a:r>
            <a:r>
              <a:rPr b="1" sz="3600" lang="en-US">
                <a:solidFill>
                  <a:srgbClr val="D66565"/>
                </a:solidFill>
                <a:effectLst>
                  <a:outerShdw algn="br" blurRad="38100" dir="2700000" dist="38100" rotWithShape="0">
                    <a:srgbClr val="000000"/>
                  </a:outerShdw>
                </a:effectLst>
              </a:rPr>
              <a:t>i</a:t>
            </a:r>
            <a:r>
              <a:rPr b="1" sz="3600" lang="en-US">
                <a:solidFill>
                  <a:srgbClr val="D66565"/>
                </a:solidFill>
                <a:effectLst>
                  <a:outerShdw algn="br" blurRad="38100" dir="2700000" dist="38100" rotWithShape="0">
                    <a:srgbClr val="000000"/>
                  </a:outerShdw>
                </a:effectLst>
              </a:rPr>
              <a:t>d</a:t>
            </a:r>
            <a:r>
              <a:rPr b="1" sz="3600" lang="en-US">
                <a:solidFill>
                  <a:srgbClr val="D66565"/>
                </a:solidFill>
                <a:effectLst>
                  <a:outerShdw algn="br" blurRad="38100" dir="2700000" dist="38100" rotWithShape="0">
                    <a:srgbClr val="000000"/>
                  </a:outerShdw>
                </a:effectLst>
              </a:rPr>
              <a:t>a</a:t>
            </a:r>
            <a:r>
              <a:rPr b="1" sz="3600" lang="en-US">
                <a:solidFill>
                  <a:srgbClr val="D66565"/>
                </a:solidFill>
                <a:effectLst>
                  <a:outerShdw algn="br" blurRad="38100" dir="2700000" dist="38100" rotWithShape="0">
                    <a:srgbClr val="000000"/>
                  </a:outerShdw>
                </a:effectLst>
              </a:rPr>
              <a:t> </a:t>
            </a:r>
            <a:r>
              <a:rPr b="1" sz="3600" lang="en-US">
                <a:solidFill>
                  <a:srgbClr val="D66565"/>
                </a:solidFill>
                <a:effectLst>
                  <a:outerShdw algn="br" blurRad="38100" dir="2700000" dist="38100" rotWithShape="0">
                    <a:srgbClr val="000000"/>
                  </a:outerShdw>
                </a:effectLst>
              </a:rPr>
              <a:t>i</a:t>
            </a:r>
            <a:r>
              <a:rPr b="1" sz="3600" lang="en-US">
                <a:solidFill>
                  <a:srgbClr val="D66565"/>
                </a:solidFill>
                <a:effectLst>
                  <a:outerShdw algn="br" blurRad="38100" dir="2700000" dist="38100" rotWithShape="0">
                    <a:srgbClr val="000000"/>
                  </a:outerShdw>
                </a:effectLst>
              </a:rPr>
              <a:t>l</a:t>
            </a:r>
            <a:r>
              <a:rPr b="1" sz="3600" lang="en-US">
                <a:solidFill>
                  <a:srgbClr val="D66565"/>
                </a:solidFill>
                <a:effectLst>
                  <a:outerShdw algn="br" blurRad="38100" dir="2700000" dist="38100" rotWithShape="0">
                    <a:srgbClr val="000000"/>
                  </a:outerShdw>
                </a:effectLst>
              </a:rPr>
              <a:t>m</a:t>
            </a:r>
            <a:r>
              <a:rPr b="1" sz="3600" lang="en-US">
                <a:solidFill>
                  <a:srgbClr val="D66565"/>
                </a:solidFill>
                <a:effectLst>
                  <a:outerShdw algn="br" blurRad="38100" dir="2700000" dist="38100" rotWithShape="0">
                    <a:srgbClr val="000000"/>
                  </a:outerShdw>
                </a:effectLst>
              </a:rPr>
              <a:t>-</a:t>
            </a:r>
            <a:r>
              <a:rPr b="1" sz="3600" lang="en-US">
                <a:solidFill>
                  <a:srgbClr val="D66565"/>
                </a:solidFill>
                <a:effectLst>
                  <a:outerShdw algn="br" blurRad="38100" dir="2700000" dist="38100" rotWithShape="0">
                    <a:srgbClr val="000000"/>
                  </a:outerShdw>
                </a:effectLst>
              </a:rPr>
              <a:t>f</a:t>
            </a:r>
            <a:r>
              <a:rPr b="1" sz="3600" lang="en-US">
                <a:solidFill>
                  <a:srgbClr val="D66565"/>
                </a:solidFill>
                <a:effectLst>
                  <a:outerShdw algn="br" blurRad="38100" dir="2700000" dist="38100" rotWithShape="0">
                    <a:srgbClr val="000000"/>
                  </a:outerShdw>
                </a:effectLst>
              </a:rPr>
              <a:t>a</a:t>
            </a:r>
            <a:r>
              <a:rPr b="1" sz="3600" lang="en-US">
                <a:solidFill>
                  <a:srgbClr val="D66565"/>
                </a:solidFill>
                <a:effectLst>
                  <a:outerShdw algn="br" blurRad="38100" dir="2700000" dist="38100" rotWithShape="0">
                    <a:srgbClr val="000000"/>
                  </a:outerShdw>
                </a:effectLst>
              </a:rPr>
              <a:t>n</a:t>
            </a:r>
            <a:r>
              <a:rPr b="1" sz="3600" lang="en-US">
                <a:solidFill>
                  <a:srgbClr val="D66565"/>
                </a:solidFill>
                <a:effectLst>
                  <a:outerShdw algn="br" blurRad="38100" dir="2700000" dist="38100" rotWithShape="0">
                    <a:srgbClr val="000000"/>
                  </a:outerShdw>
                </a:effectLst>
              </a:rPr>
              <a:t>n</a:t>
            </a:r>
            <a:r>
              <a:rPr b="1" sz="3600" lang="en-US">
                <a:solidFill>
                  <a:srgbClr val="D66565"/>
                </a:solidFill>
                <a:effectLst>
                  <a:outerShdw algn="br" blurRad="38100" dir="2700000" dist="38100" rotWithShape="0">
                    <a:srgbClr val="000000"/>
                  </a:outerShdw>
                </a:effectLst>
              </a:rPr>
              <a:t>i</a:t>
            </a:r>
            <a:r>
              <a:rPr b="1" sz="3600" lang="en-US">
                <a:solidFill>
                  <a:srgbClr val="D66565"/>
                </a:solidFill>
                <a:effectLst>
                  <a:outerShdw algn="br" blurRad="38100" dir="2700000" dist="38100" rotWithShape="0">
                    <a:srgbClr val="000000"/>
                  </a:outerShdw>
                </a:effectLst>
              </a:rPr>
              <a:t>n</a:t>
            </a:r>
            <a:r>
              <a:rPr b="1" sz="3600" lang="en-US">
                <a:solidFill>
                  <a:srgbClr val="D66565"/>
                </a:solidFill>
                <a:effectLst>
                  <a:outerShdw algn="br" blurRad="38100" dir="2700000" dist="38100" rotWithShape="0">
                    <a:srgbClr val="000000"/>
                  </a:outerShdw>
                </a:effectLst>
              </a:rPr>
              <a:t>g</a:t>
            </a:r>
            <a:r>
              <a:rPr b="1" sz="3600" lang="en-US">
                <a:solidFill>
                  <a:srgbClr val="D66565"/>
                </a:solidFill>
                <a:effectLst>
                  <a:outerShdw algn="br" blurRad="38100" dir="2700000" dist="38100" rotWithShape="0">
                    <a:srgbClr val="000000"/>
                  </a:outerShdw>
                </a:effectLst>
              </a:rPr>
              <a:t> </a:t>
            </a:r>
            <a:r>
              <a:rPr b="1" sz="3600" lang="en-US">
                <a:solidFill>
                  <a:srgbClr val="D66565"/>
                </a:solidFill>
                <a:effectLst>
                  <a:outerShdw algn="br" blurRad="38100" dir="2700000" dist="38100" rotWithShape="0">
                    <a:srgbClr val="000000"/>
                  </a:outerShdw>
                </a:effectLst>
              </a:rPr>
              <a:t>r</a:t>
            </a:r>
            <a:r>
              <a:rPr b="1" sz="3600" lang="en-US">
                <a:solidFill>
                  <a:srgbClr val="D66565"/>
                </a:solidFill>
                <a:effectLst>
                  <a:outerShdw algn="br" blurRad="38100" dir="2700000" dist="38100" rotWithShape="0">
                    <a:srgbClr val="000000"/>
                  </a:outerShdw>
                </a:effectLst>
              </a:rPr>
              <a:t>i</a:t>
            </a:r>
            <a:r>
              <a:rPr b="1" sz="3600" lang="en-US">
                <a:solidFill>
                  <a:srgbClr val="D66565"/>
                </a:solidFill>
                <a:effectLst>
                  <a:outerShdw algn="br" blurRad="38100" dir="2700000" dist="38100" rotWithShape="0">
                    <a:srgbClr val="000000"/>
                  </a:outerShdw>
                </a:effectLst>
              </a:rPr>
              <a:t>v</a:t>
            </a:r>
            <a:r>
              <a:rPr b="1" sz="3600" lang="en-US">
                <a:solidFill>
                  <a:srgbClr val="D66565"/>
                </a:solidFill>
                <a:effectLst>
                  <a:outerShdw algn="br" blurRad="38100" dir="2700000" dist="38100" rotWithShape="0">
                    <a:srgbClr val="000000"/>
                  </a:outerShdw>
                </a:effectLst>
              </a:rPr>
              <a:t>o</a:t>
            </a:r>
            <a:r>
              <a:rPr b="1" sz="3600" lang="en-US">
                <a:solidFill>
                  <a:srgbClr val="D66565"/>
                </a:solidFill>
                <a:effectLst>
                  <a:outerShdw algn="br" blurRad="38100" dir="2700000" dist="38100" rotWithShape="0">
                    <a:srgbClr val="000000"/>
                  </a:outerShdw>
                </a:effectLst>
              </a:rPr>
              <a:t>j</a:t>
            </a:r>
            <a:r>
              <a:rPr b="1" sz="3600" lang="en-US">
                <a:solidFill>
                  <a:srgbClr val="D66565"/>
                </a:solidFill>
                <a:effectLst>
                  <a:outerShdw algn="br" blurRad="38100" dir="2700000" dist="38100" rotWithShape="0">
                    <a:srgbClr val="000000"/>
                  </a:outerShdw>
                </a:effectLst>
              </a:rPr>
              <a:t>l</a:t>
            </a:r>
            <a:r>
              <a:rPr b="1" sz="3600" lang="en-US">
                <a:solidFill>
                  <a:srgbClr val="D66565"/>
                </a:solidFill>
                <a:effectLst>
                  <a:outerShdw algn="br" blurRad="38100" dir="2700000" dist="38100" rotWithShape="0">
                    <a:srgbClr val="000000"/>
                  </a:outerShdw>
                </a:effectLst>
              </a:rPr>
              <a:t>a</a:t>
            </a:r>
            <a:r>
              <a:rPr b="1" sz="3600" lang="en-US">
                <a:solidFill>
                  <a:srgbClr val="D66565"/>
                </a:solidFill>
                <a:effectLst>
                  <a:outerShdw algn="br" blurRad="38100" dir="2700000" dist="38100" rotWithShape="0">
                    <a:srgbClr val="000000"/>
                  </a:outerShdw>
                </a:effectLst>
              </a:rPr>
              <a:t>n</a:t>
            </a:r>
            <a:r>
              <a:rPr b="1" sz="3600" lang="en-US">
                <a:solidFill>
                  <a:srgbClr val="D66565"/>
                </a:solidFill>
                <a:effectLst>
                  <a:outerShdw algn="br" blurRad="38100" dir="2700000" dist="38100" rotWithShape="0">
                    <a:srgbClr val="000000"/>
                  </a:outerShdw>
                </a:effectLst>
              </a:rPr>
              <a:t>i</a:t>
            </a:r>
            <a:r>
              <a:rPr b="1" sz="3600" lang="en-US">
                <a:solidFill>
                  <a:srgbClr val="D66565"/>
                </a:solidFill>
                <a:effectLst>
                  <a:outerShdw algn="br" blurRad="38100" dir="2700000" dist="38100" rotWithShape="0">
                    <a:srgbClr val="000000"/>
                  </a:outerShdw>
                </a:effectLst>
              </a:rPr>
              <a:t>s</a:t>
            </a:r>
            <a:r>
              <a:rPr b="1" sz="3600" lang="en-US">
                <a:solidFill>
                  <a:srgbClr val="D66565"/>
                </a:solidFill>
                <a:effectLst>
                  <a:outerShdw algn="br" blurRad="38100" dir="2700000" dist="38100" rotWithShape="0">
                    <a:srgbClr val="000000"/>
                  </a:outerShdw>
                </a:effectLst>
              </a:rPr>
              <a:t>h</a:t>
            </a:r>
            <a:r>
              <a:rPr b="1" sz="3600" lang="en-US">
                <a:solidFill>
                  <a:srgbClr val="D66565"/>
                </a:solidFill>
                <a:effectLst>
                  <a:outerShdw algn="br" blurRad="38100" dir="2700000" dist="38100" rotWithShape="0">
                    <a:srgbClr val="000000"/>
                  </a:outerShdw>
                </a:effectLst>
              </a:rPr>
              <a:t>i</a:t>
            </a:r>
            <a:endParaRPr b="1" sz="2800" lang="uz-UZ-#Latn">
              <a:solidFill>
                <a:srgbClr val="D66565"/>
              </a:solidFill>
              <a:effectLst>
                <a:outerShdw algn="br" blurRad="38100" dir="2700000" dist="38100" rotWithShape="0">
                  <a:srgbClr val="000000"/>
                </a:outerShdw>
              </a:effectLst>
            </a:endParaRPr>
          </a:p>
        </p:txBody>
      </p:sp>
      <p:sp>
        <p:nvSpPr>
          <p:cNvPr id="1048743" name=""/>
          <p:cNvSpPr txBox="1"/>
          <p:nvPr/>
        </p:nvSpPr>
        <p:spPr>
          <a:xfrm>
            <a:off x="621983" y="1158240"/>
            <a:ext cx="8908126" cy="5425440"/>
          </a:xfrm>
          <a:prstGeom prst="rect"/>
          <a:solidFill>
            <a:srgbClr val="FFE5E5"/>
          </a:solidFill>
        </p:spPr>
        <p:txBody>
          <a:bodyPr rtlCol="0" wrap="square">
            <a:spAutoFit/>
          </a:bodyPr>
          <a:p>
            <a:r>
              <a:rPr sz="2400" lang="en-US">
                <a:solidFill>
                  <a:srgbClr val="330066"/>
                </a:solidFill>
              </a:rPr>
              <a:t>Temur va temuriylar davrida madrasalar oliy ma'lumot beradigan markaz vazifasini bajargan. Amir Temur davriga kelib temuriylar saltanati qadim Turon o'lkasining eng ilg'or maorif va ta'lim tizimida va ilm-fan soxasida eng yuksak rivojlangan davr hisoblanadi. Amir Temur va Turon yurtidagi madrasalarga dars berish uchun Islom dunyosining taniqli olim-u ulamolarining madrasalarda dars berishga jalb qilingan. Amir Temurning buyrug'i bilan Samarqandda o'z davrida yagona bo'lgan kutubxona barpo etigan bo'lib, Mirzo Ulug'bek hukumronligi davrida (1409-1449) bu kutubxona fondi yanada boyitilgan va mamlakatning haqiqiy ilm ma'rifat markaziga aylangan edi. Bu davr maktablarida bilim berish o'quvchilarga arab harflari o'rgatishdan boshlanib, yozish qoidalarini egallagach, "Haftiyak" (Qur'onning yettidan bir bo'lagi) o'qitilgan, diniy marosimlar, milliy urf-odatlar o'rgatilgan.</a:t>
            </a:r>
            <a:endParaRPr sz="2800" lang="uz-UZ-#Latn">
              <a:solidFill>
                <a:srgbClr val="330066"/>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35" name=""/>
        <p:cNvGrpSpPr/>
        <p:nvPr/>
      </p:nvGrpSpPr>
      <p:grpSpPr>
        <a:xfrm>
          <a:off x="0" y="0"/>
          <a:ext cx="0" cy="0"/>
          <a:chOff x="0" y="0"/>
          <a:chExt cx="0" cy="0"/>
        </a:xfrm>
      </p:grpSpPr>
      <p:sp>
        <p:nvSpPr>
          <p:cNvPr id="1048744" name=""/>
          <p:cNvSpPr txBox="1"/>
          <p:nvPr/>
        </p:nvSpPr>
        <p:spPr>
          <a:xfrm>
            <a:off x="3636964" y="396705"/>
            <a:ext cx="5553652" cy="624840"/>
          </a:xfrm>
          <a:prstGeom prst="rect"/>
        </p:spPr>
        <p:txBody>
          <a:bodyPr rtlCol="0" wrap="square">
            <a:spAutoFit/>
          </a:bodyPr>
          <a:p>
            <a:r>
              <a:rPr altLang="uz" b="1" sz="3600" i="0" lang="en-US">
                <a:solidFill>
                  <a:srgbClr val="9933FF"/>
                </a:solidFill>
                <a:effectLst>
                  <a:outerShdw algn="br" blurRad="38100" dir="2700000" dist="38100" rotWithShape="0">
                    <a:srgbClr val="000000"/>
                  </a:outerShdw>
                </a:effectLst>
              </a:rPr>
              <a:t>TEMUR</a:t>
            </a:r>
            <a:r>
              <a:rPr altLang="uz" b="1" sz="3600" i="0" lang="en-US">
                <a:solidFill>
                  <a:srgbClr val="9933FF"/>
                </a:solidFill>
                <a:effectLst>
                  <a:outerShdw algn="br" blurRad="38100" dir="2700000" dist="38100" rotWithShape="0">
                    <a:srgbClr val="000000"/>
                  </a:outerShdw>
                </a:effectLst>
              </a:rPr>
              <a:t> </a:t>
            </a:r>
            <a:r>
              <a:rPr altLang="uz" b="1" sz="3600" i="0" lang="en-US">
                <a:solidFill>
                  <a:srgbClr val="9933FF"/>
                </a:solidFill>
                <a:effectLst>
                  <a:outerShdw algn="br" blurRad="38100" dir="2700000" dist="38100" rotWithShape="0">
                    <a:srgbClr val="000000"/>
                  </a:outerShdw>
                </a:effectLst>
              </a:rPr>
              <a:t>T</a:t>
            </a:r>
            <a:r>
              <a:rPr altLang="uz" b="1" sz="3600" i="0" lang="en-US">
                <a:solidFill>
                  <a:srgbClr val="9933FF"/>
                </a:solidFill>
                <a:effectLst>
                  <a:outerShdw algn="br" blurRad="38100" dir="2700000" dist="38100" rotWithShape="0">
                    <a:srgbClr val="000000"/>
                  </a:outerShdw>
                </a:effectLst>
              </a:rPr>
              <a:t>U</a:t>
            </a:r>
            <a:r>
              <a:rPr altLang="uz" b="1" sz="3600" i="0" lang="en-US">
                <a:solidFill>
                  <a:srgbClr val="9933FF"/>
                </a:solidFill>
                <a:effectLst>
                  <a:outerShdw algn="br" blurRad="38100" dir="2700000" dist="38100" rotWithShape="0">
                    <a:srgbClr val="000000"/>
                  </a:outerShdw>
                </a:effectLst>
              </a:rPr>
              <a:t>Z</a:t>
            </a:r>
            <a:r>
              <a:rPr altLang="uz" b="1" sz="3600" i="0" lang="en-US">
                <a:solidFill>
                  <a:srgbClr val="9933FF"/>
                </a:solidFill>
                <a:effectLst>
                  <a:outerShdw algn="br" blurRad="38100" dir="2700000" dist="38100" rotWithShape="0">
                    <a:srgbClr val="000000"/>
                  </a:outerShdw>
                </a:effectLst>
              </a:rPr>
              <a:t>U</a:t>
            </a:r>
            <a:r>
              <a:rPr altLang="uz" b="1" sz="3600" i="0" lang="en-US">
                <a:solidFill>
                  <a:srgbClr val="9933FF"/>
                </a:solidFill>
                <a:effectLst>
                  <a:outerShdw algn="br" blurRad="38100" dir="2700000" dist="38100" rotWithShape="0">
                    <a:srgbClr val="000000"/>
                  </a:outerShdw>
                </a:effectLst>
              </a:rPr>
              <a:t>K</a:t>
            </a:r>
            <a:r>
              <a:rPr altLang="uz" b="1" sz="3600" i="0" lang="en-US">
                <a:solidFill>
                  <a:srgbClr val="9933FF"/>
                </a:solidFill>
                <a:effectLst>
                  <a:outerShdw algn="br" blurRad="38100" dir="2700000" dist="38100" rotWithShape="0">
                    <a:srgbClr val="000000"/>
                  </a:outerShdw>
                </a:effectLst>
              </a:rPr>
              <a:t>L</a:t>
            </a:r>
            <a:r>
              <a:rPr altLang="uz" b="1" sz="3600" i="0" lang="en-US">
                <a:solidFill>
                  <a:srgbClr val="9933FF"/>
                </a:solidFill>
                <a:effectLst>
                  <a:outerShdw algn="br" blurRad="38100" dir="2700000" dist="38100" rotWithShape="0">
                    <a:srgbClr val="000000"/>
                  </a:outerShdw>
                </a:effectLst>
              </a:rPr>
              <a:t>A</a:t>
            </a:r>
            <a:r>
              <a:rPr altLang="uz" b="1" sz="3600" i="0" lang="en-US">
                <a:solidFill>
                  <a:srgbClr val="9933FF"/>
                </a:solidFill>
                <a:effectLst>
                  <a:outerShdw algn="br" blurRad="38100" dir="2700000" dist="38100" rotWithShape="0">
                    <a:srgbClr val="000000"/>
                  </a:outerShdw>
                </a:effectLst>
              </a:rPr>
              <a:t>R</a:t>
            </a:r>
            <a:r>
              <a:rPr altLang="uz" b="1" sz="3600" i="0" lang="en-US">
                <a:solidFill>
                  <a:srgbClr val="9933FF"/>
                </a:solidFill>
                <a:effectLst>
                  <a:outerShdw algn="br" blurRad="38100" dir="2700000" dist="38100" rotWithShape="0">
                    <a:srgbClr val="000000"/>
                  </a:outerShdw>
                </a:effectLst>
              </a:rPr>
              <a:t>I</a:t>
            </a:r>
            <a:endParaRPr b="1" sz="2800" i="0" lang="uz-UZ-#Latn">
              <a:solidFill>
                <a:srgbClr val="9933FF"/>
              </a:solidFill>
              <a:effectLst>
                <a:outerShdw algn="br" blurRad="38100" dir="2700000" dist="38100" rotWithShape="0">
                  <a:srgbClr val="000000"/>
                </a:outerShdw>
              </a:effectLst>
            </a:endParaRPr>
          </a:p>
        </p:txBody>
      </p:sp>
      <p:sp>
        <p:nvSpPr>
          <p:cNvPr id="1048749" name=""/>
          <p:cNvSpPr txBox="1"/>
          <p:nvPr/>
        </p:nvSpPr>
        <p:spPr>
          <a:xfrm>
            <a:off x="529654" y="1263124"/>
            <a:ext cx="9808537" cy="5120640"/>
          </a:xfrm>
          <a:prstGeom prst="rect"/>
        </p:spPr>
        <p:txBody>
          <a:bodyPr rtlCol="0" wrap="square">
            <a:spAutoFit/>
          </a:bodyPr>
          <a:p>
            <a:r>
              <a:rPr altLang="uz" sz="2800" lang="en-US">
                <a:solidFill>
                  <a:srgbClr val="000000"/>
                </a:solidFill>
              </a:rPr>
              <a:t>Temur tuzuklari"da adolat, haqiqiyot, halollik kabi axloqiy qadriyatlar ta'kidlangan. Bu qadriyatlar yosh avlodga o'zlariga va jamiyatga nisbatan mas'uliyat hissini oshirishga yordam beradi.</a:t>
            </a:r>
            <a:endParaRPr sz="2800" lang="uz-UZ-#Latn">
              <a:solidFill>
                <a:srgbClr val="000000"/>
              </a:solidFill>
            </a:endParaRPr>
          </a:p>
          <a:p>
            <a:r>
              <a:rPr altLang="uz" sz="2800" lang="en-US">
                <a:solidFill>
                  <a:srgbClr val="000000"/>
                </a:solidFill>
              </a:rPr>
              <a:t> Asarda Amir Temur o‘ziga xos tarbiya uslublarini, shuningdek, harbiy strategiyalar va taktikalarning ahamiyatini bayon etadi. Bu yoshlarni yetakchilik sifatlarini rivojlantirishda muhimdir.</a:t>
            </a:r>
            <a:endParaRPr sz="2800" lang="uz-UZ-#Latn">
              <a:solidFill>
                <a:srgbClr val="000000"/>
              </a:solidFill>
            </a:endParaRPr>
          </a:p>
          <a:p>
            <a:r>
              <a:rPr altLang="uz" sz="2800" lang="en-US">
                <a:solidFill>
                  <a:srgbClr val="000000"/>
                </a:solidFill>
              </a:rPr>
              <a:t>"Temur tuzuklari" nafaqat tarixiy ahamiyatga ega bo‘libgina qolmay, balki zamonaviy tarbiyada ham muhim manba sifatida xizmat qiladi. U insonlarni axloqian barkamol bo'lishga undaydi hamda ularga mustaqil fikrlashni rivojlantirishda yordam beradi</a:t>
            </a:r>
            <a:r>
              <a:rPr altLang="uz" sz="2800" lang="en-US">
                <a:solidFill>
                  <a:srgbClr val="000000"/>
                </a:solidFill>
              </a:rPr>
              <a:t>.</a:t>
            </a:r>
            <a:endParaRPr sz="2800" lang="uz-UZ-#Latn">
              <a:solidFill>
                <a:srgbClr val="000000"/>
              </a:solidFill>
            </a:endParaRPr>
          </a:p>
        </p:txBody>
      </p:sp>
      <p:pic>
        <p:nvPicPr>
          <p:cNvPr id="2097176" name=""/>
          <p:cNvPicPr>
            <a:picLocks/>
          </p:cNvPicPr>
          <p:nvPr/>
        </p:nvPicPr>
        <p:blipFill>
          <a:blip xmlns:r="http://schemas.openxmlformats.org/officeDocument/2006/relationships" r:embed="rId1"/>
          <a:stretch>
            <a:fillRect/>
          </a:stretch>
        </p:blipFill>
        <p:spPr>
          <a:xfrm rot="0">
            <a:off x="10038053" y="-4674"/>
            <a:ext cx="1979120" cy="3153071"/>
          </a:xfrm>
          <a:prstGeom prst="rec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36" name=""/>
        <p:cNvGrpSpPr/>
        <p:nvPr/>
      </p:nvGrpSpPr>
      <p:grpSpPr>
        <a:xfrm>
          <a:off x="0" y="0"/>
          <a:ext cx="0" cy="0"/>
          <a:chOff x="0" y="0"/>
          <a:chExt cx="0" cy="0"/>
        </a:xfrm>
      </p:grpSpPr>
      <p:pic>
        <p:nvPicPr>
          <p:cNvPr id="2097184" name=""/>
          <p:cNvPicPr>
            <a:picLocks/>
          </p:cNvPicPr>
          <p:nvPr/>
        </p:nvPicPr>
        <p:blipFill>
          <a:blip xmlns:r="http://schemas.openxmlformats.org/officeDocument/2006/relationships" r:embed="rId1"/>
          <a:stretch>
            <a:fillRect/>
          </a:stretch>
        </p:blipFill>
        <p:spPr>
          <a:xfrm rot="0">
            <a:off x="7840260" y="0"/>
            <a:ext cx="4632837" cy="6858000"/>
          </a:xfrm>
          <a:prstGeom prst="rect"/>
        </p:spPr>
      </p:pic>
      <p:sp>
        <p:nvSpPr>
          <p:cNvPr id="1048754" name=""/>
          <p:cNvSpPr txBox="1"/>
          <p:nvPr/>
        </p:nvSpPr>
        <p:spPr>
          <a:xfrm>
            <a:off x="264825" y="370486"/>
            <a:ext cx="7336820" cy="6377939"/>
          </a:xfrm>
          <a:prstGeom prst="rect"/>
        </p:spPr>
        <p:txBody>
          <a:bodyPr rtlCol="0" wrap="square">
            <a:spAutoFit/>
          </a:bodyPr>
          <a:p>
            <a:r>
              <a:rPr altLang="uz" b="1" sz="2800" lang="en-US">
                <a:solidFill>
                  <a:srgbClr val="000000"/>
                </a:solidFill>
                <a:effectLst>
                  <a:outerShdw algn="br" blurRad="38100" dir="2700000" dist="38100" rotWithShape="0">
                    <a:srgbClr val="000000"/>
                  </a:outerShdw>
                </a:effectLst>
              </a:rPr>
              <a:t>Mirzo Ulug'bek (</a:t>
            </a:r>
            <a:r>
              <a:rPr altLang="uz" sz="2800" lang="en-US">
                <a:solidFill>
                  <a:srgbClr val="000000"/>
                </a:solidFill>
              </a:rPr>
              <a:t>1394-1449) – buyuk o'zbek astronomi, matematik va davlat arbobi bo'lib, uning tarbiyaga oid qarashlari o'z davrining ta'lim tizimi va madaniyati uchun muhim ahamiyatga ega. Ulug'bek ilm-fanni, ayniqsa, astronomiya va matematika sohalarini rivojlantirishga katta e'tibor bergan. U o'z davrida eng yirik observatoriyalardan birini tashkil etgan va ilmiy tadqiqotlarni rag'batlantirgan.</a:t>
            </a:r>
            <a:endParaRPr sz="2800" lang="uz-UZ-#Latn">
              <a:solidFill>
                <a:srgbClr val="000000"/>
              </a:solidFill>
            </a:endParaRPr>
          </a:p>
          <a:p>
            <a:r>
              <a:rPr altLang="uz" sz="2800" lang="en-US">
                <a:solidFill>
                  <a:srgbClr val="000000"/>
                </a:solidFill>
              </a:rPr>
              <a:t> Ulug'bek ta'lim tizimida nafaqat nazariy bilimlar, balki amaliy ko'nikmalarga ham alohida ahamiyat bergan. U qator madrasalar ochib, u yerda yuqori malakali mutaxassislarni tayyorlashga harakat </a:t>
            </a:r>
            <a:r>
              <a:rPr altLang="uz" sz="2800" lang="en-US">
                <a:solidFill>
                  <a:srgbClr val="000000"/>
                </a:solidFill>
              </a:rPr>
              <a:t> </a:t>
            </a:r>
            <a:r>
              <a:rPr altLang="uz" sz="2800" lang="en-US">
                <a:solidFill>
                  <a:srgbClr val="000000"/>
                </a:solidFill>
              </a:rPr>
              <a:t>q</a:t>
            </a:r>
            <a:r>
              <a:rPr altLang="uz" sz="2800" lang="en-US">
                <a:solidFill>
                  <a:srgbClr val="000000"/>
                </a:solidFill>
              </a:rPr>
              <a:t>i</a:t>
            </a:r>
            <a:r>
              <a:rPr altLang="uz" sz="2800" lang="en-US">
                <a:solidFill>
                  <a:srgbClr val="000000"/>
                </a:solidFill>
              </a:rPr>
              <a:t>l</a:t>
            </a:r>
            <a:r>
              <a:rPr altLang="uz" sz="2800" lang="en-US">
                <a:solidFill>
                  <a:srgbClr val="000000"/>
                </a:solidFill>
              </a:rPr>
              <a:t>g</a:t>
            </a:r>
            <a:r>
              <a:rPr altLang="uz" sz="2800" lang="en-US">
                <a:solidFill>
                  <a:srgbClr val="000000"/>
                </a:solidFill>
              </a:rPr>
              <a:t>a</a:t>
            </a:r>
            <a:r>
              <a:rPr altLang="uz" sz="2800" lang="en-US">
                <a:solidFill>
                  <a:srgbClr val="000000"/>
                </a:solidFill>
              </a:rPr>
              <a:t>n</a:t>
            </a:r>
            <a:r>
              <a:rPr altLang="uz" sz="2800" lang="en-US">
                <a:solidFill>
                  <a:srgbClr val="000000"/>
                </a:solidFill>
              </a:rPr>
              <a:t>.</a:t>
            </a:r>
            <a:endParaRPr sz="2800" lang="uz-UZ-#Latn">
              <a:solidFill>
                <a:srgbClr val="00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39" name=""/>
        <p:cNvGrpSpPr/>
        <p:nvPr/>
      </p:nvGrpSpPr>
      <p:grpSpPr>
        <a:xfrm>
          <a:off x="0" y="0"/>
          <a:ext cx="0" cy="0"/>
          <a:chOff x="0" y="0"/>
          <a:chExt cx="0" cy="0"/>
        </a:xfrm>
      </p:grpSpPr>
      <p:pic>
        <p:nvPicPr>
          <p:cNvPr id="2097189" name=""/>
          <p:cNvPicPr>
            <a:picLocks/>
          </p:cNvPicPr>
          <p:nvPr/>
        </p:nvPicPr>
        <p:blipFill>
          <a:blip xmlns:r="http://schemas.openxmlformats.org/officeDocument/2006/relationships" r:embed="rId1"/>
          <a:stretch>
            <a:fillRect/>
          </a:stretch>
        </p:blipFill>
        <p:spPr>
          <a:xfrm rot="0">
            <a:off x="7873507" y="0"/>
            <a:ext cx="4318492" cy="7175558"/>
          </a:xfrm>
          <a:prstGeom prst="rect"/>
        </p:spPr>
      </p:pic>
      <p:sp>
        <p:nvSpPr>
          <p:cNvPr id="1048763" name=""/>
          <p:cNvSpPr txBox="1"/>
          <p:nvPr/>
        </p:nvSpPr>
        <p:spPr>
          <a:xfrm>
            <a:off x="872135" y="60959"/>
            <a:ext cx="7001371" cy="6797040"/>
          </a:xfrm>
          <a:prstGeom prst="rect"/>
        </p:spPr>
        <p:txBody>
          <a:bodyPr rtlCol="0" wrap="square">
            <a:spAutoFit/>
          </a:bodyPr>
          <a:p>
            <a:r>
              <a:rPr altLang="uz" sz="2800" lang="en-US">
                <a:solidFill>
                  <a:srgbClr val="000000"/>
                </a:solidFill>
              </a:rPr>
              <a:t>Fan va ma'rifatni juda yuqori qadrlagan </a:t>
            </a:r>
            <a:r>
              <a:rPr altLang="uz" b="1" sz="2800" lang="en-US">
                <a:solidFill>
                  <a:srgbClr val="000000"/>
                </a:solidFill>
              </a:rPr>
              <a:t>B</a:t>
            </a:r>
            <a:r>
              <a:rPr altLang="uz" b="1" sz="2800" lang="en-US">
                <a:solidFill>
                  <a:srgbClr val="000000"/>
                </a:solidFill>
              </a:rPr>
              <a:t>o</a:t>
            </a:r>
            <a:r>
              <a:rPr altLang="uz" b="1" sz="2800" lang="en-US">
                <a:solidFill>
                  <a:srgbClr val="000000"/>
                </a:solidFill>
              </a:rPr>
              <a:t>b</a:t>
            </a:r>
            <a:r>
              <a:rPr altLang="uz" b="1" sz="2800" lang="en-US">
                <a:solidFill>
                  <a:srgbClr val="000000"/>
                </a:solidFill>
              </a:rPr>
              <a:t>u</a:t>
            </a:r>
            <a:r>
              <a:rPr altLang="uz" b="1" sz="2800" lang="en-US">
                <a:solidFill>
                  <a:srgbClr val="000000"/>
                </a:solidFill>
              </a:rPr>
              <a:t>r</a:t>
            </a:r>
            <a:r>
              <a:rPr altLang="uz" b="1" sz="2800" lang="en-US">
                <a:solidFill>
                  <a:srgbClr val="000000"/>
                </a:solidFill>
              </a:rPr>
              <a:t> </a:t>
            </a:r>
            <a:r>
              <a:rPr altLang="uz" sz="2800" lang="en-US">
                <a:solidFill>
                  <a:srgbClr val="000000"/>
                </a:solidFill>
              </a:rPr>
              <a:t>adabiyot, san'at va ilm ahli bilan doimo yaqin aloqada, ijodiy munosabatda bo'ldi, ularga xomiylik qildi, ilmiy-adabiy suhbatlar, mushoiralar uyushtirdi. U o'z davrida ilmga intilgan odamlarni juda kamligidan tashvishlanib, astoydil qiziqish, intilish hamda mashaqqatli mehnat bilangina ilm olish mumkinligini va shunday qilish zarurligini ta'kidlaydi. SHuning uchun ham u ilm fanning ahamiyatini chuqur his qilib, o'zi juda qadrlagan ilm-fan kishilarini eng avvalo, ularning yurish-turishiga, ko'pchilik manfaati uchun qilgan xizmatlariga qarab baholaydi</a:t>
            </a:r>
            <a:r>
              <a:rPr altLang="uz" sz="2800" lang="en-US">
                <a:solidFill>
                  <a:srgbClr val="000000"/>
                </a:solidFill>
              </a:rPr>
              <a:t>.</a:t>
            </a:r>
            <a:endParaRPr sz="2800" lang="uz-UZ-#Latn">
              <a:solidFill>
                <a:srgbClr val="00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41" name=""/>
        <p:cNvGrpSpPr/>
        <p:nvPr/>
      </p:nvGrpSpPr>
      <p:grpSpPr>
        <a:xfrm>
          <a:off x="0" y="0"/>
          <a:ext cx="0" cy="0"/>
          <a:chOff x="0" y="0"/>
          <a:chExt cx="0" cy="0"/>
        </a:xfrm>
      </p:grpSpPr>
      <p:pic>
        <p:nvPicPr>
          <p:cNvPr id="2097191" name=""/>
          <p:cNvPicPr>
            <a:picLocks/>
          </p:cNvPicPr>
          <p:nvPr/>
        </p:nvPicPr>
        <p:blipFill>
          <a:blip xmlns:r="http://schemas.openxmlformats.org/officeDocument/2006/relationships" r:embed="rId1"/>
          <a:stretch>
            <a:fillRect/>
          </a:stretch>
        </p:blipFill>
        <p:spPr>
          <a:xfrm rot="0">
            <a:off x="476888" y="5358512"/>
            <a:ext cx="1966393" cy="1547174"/>
          </a:xfrm>
          <a:prstGeom prst="rect"/>
        </p:spPr>
      </p:pic>
      <p:pic>
        <p:nvPicPr>
          <p:cNvPr id="2097192" name=""/>
          <p:cNvPicPr>
            <a:picLocks/>
          </p:cNvPicPr>
          <p:nvPr/>
        </p:nvPicPr>
        <p:blipFill>
          <a:blip xmlns:r="http://schemas.openxmlformats.org/officeDocument/2006/relationships" r:embed="rId2"/>
          <a:stretch>
            <a:fillRect/>
          </a:stretch>
        </p:blipFill>
        <p:spPr>
          <a:xfrm rot="0" flipH="1">
            <a:off x="8509385" y="4492861"/>
            <a:ext cx="3657616" cy="2341612"/>
          </a:xfrm>
          <a:prstGeom prst="rect"/>
        </p:spPr>
      </p:pic>
      <p:sp>
        <p:nvSpPr>
          <p:cNvPr id="1048766" name=""/>
          <p:cNvSpPr txBox="1"/>
          <p:nvPr/>
        </p:nvSpPr>
        <p:spPr>
          <a:xfrm>
            <a:off x="1271171" y="1076072"/>
            <a:ext cx="8890471" cy="4282440"/>
          </a:xfrm>
          <a:prstGeom prst="rect"/>
        </p:spPr>
        <p:txBody>
          <a:bodyPr rtlCol="0" wrap="square">
            <a:spAutoFit/>
          </a:bodyPr>
          <a:lstStyle>
            <a:defPPr>
              <a:defRPr lang="en-US"/>
            </a:defPPr>
            <a:lvl1pPr algn="l" defTabSz="457200" eaLnBrk="1" hangingPunct="1" latinLnBrk="0" marL="0" rtl="0">
              <a:defRPr sz="1800" kern="1200">
                <a:solidFill>
                  <a:srgbClr val="000000"/>
                </a:solidFill>
                <a:latin typeface="+mn-lt"/>
                <a:ea typeface="+mn-ea"/>
                <a:cs typeface="+mn-cs"/>
              </a:defRPr>
            </a:lvl1pPr>
            <a:lvl2pPr algn="l" defTabSz="457200" eaLnBrk="1" hangingPunct="1" latinLnBrk="0" marL="457200" rtl="0">
              <a:defRPr sz="1800" kern="1200">
                <a:solidFill>
                  <a:srgbClr val="000000"/>
                </a:solidFill>
                <a:latin typeface="+mn-lt"/>
                <a:ea typeface="+mn-ea"/>
                <a:cs typeface="+mn-cs"/>
              </a:defRPr>
            </a:lvl2pPr>
            <a:lvl3pPr algn="l" defTabSz="457200" eaLnBrk="1" hangingPunct="1" latinLnBrk="0" marL="914400" rtl="0">
              <a:defRPr sz="1800" kern="1200">
                <a:solidFill>
                  <a:srgbClr val="000000"/>
                </a:solidFill>
                <a:latin typeface="+mn-lt"/>
                <a:ea typeface="+mn-ea"/>
                <a:cs typeface="+mn-cs"/>
              </a:defRPr>
            </a:lvl3pPr>
            <a:lvl4pPr algn="l" defTabSz="457200" eaLnBrk="1" hangingPunct="1" latinLnBrk="0" marL="1371600" rtl="0">
              <a:defRPr sz="1800" kern="1200">
                <a:solidFill>
                  <a:srgbClr val="000000"/>
                </a:solidFill>
                <a:latin typeface="+mn-lt"/>
                <a:ea typeface="+mn-ea"/>
                <a:cs typeface="+mn-cs"/>
              </a:defRPr>
            </a:lvl4pPr>
            <a:lvl5pPr algn="l" defTabSz="457200" eaLnBrk="1" hangingPunct="1" latinLnBrk="0" marL="1828800" rtl="0">
              <a:defRPr sz="1800" kern="1200">
                <a:solidFill>
                  <a:srgbClr val="000000"/>
                </a:solidFill>
                <a:latin typeface="+mn-lt"/>
                <a:ea typeface="+mn-ea"/>
                <a:cs typeface="+mn-cs"/>
              </a:defRPr>
            </a:lvl5pPr>
            <a:lvl6pPr algn="l" defTabSz="457200" eaLnBrk="1" hangingPunct="1" latinLnBrk="0" marL="2286000" rtl="0">
              <a:defRPr sz="1800" kern="1200">
                <a:solidFill>
                  <a:srgbClr val="000000"/>
                </a:solidFill>
                <a:latin typeface="+mn-lt"/>
                <a:ea typeface="+mn-ea"/>
                <a:cs typeface="+mn-cs"/>
              </a:defRPr>
            </a:lvl6pPr>
            <a:lvl7pPr algn="l" defTabSz="457200" eaLnBrk="1" hangingPunct="1" latinLnBrk="0" marL="2743200" rtl="0">
              <a:defRPr sz="1800" kern="1200">
                <a:solidFill>
                  <a:srgbClr val="000000"/>
                </a:solidFill>
                <a:latin typeface="+mn-lt"/>
                <a:ea typeface="+mn-ea"/>
                <a:cs typeface="+mn-cs"/>
              </a:defRPr>
            </a:lvl7pPr>
            <a:lvl8pPr algn="l" defTabSz="457200" eaLnBrk="1" hangingPunct="1" latinLnBrk="0" marL="3200400" rtl="0">
              <a:defRPr sz="1800" kern="1200">
                <a:solidFill>
                  <a:srgbClr val="000000"/>
                </a:solidFill>
                <a:latin typeface="+mn-lt"/>
                <a:ea typeface="+mn-ea"/>
                <a:cs typeface="+mn-cs"/>
              </a:defRPr>
            </a:lvl8pPr>
            <a:lvl9pPr algn="l" defTabSz="457200" eaLnBrk="1" hangingPunct="1" latinLnBrk="0" marL="3657600" rtl="0">
              <a:defRPr sz="1800" kern="1200">
                <a:solidFill>
                  <a:srgbClr val="000000"/>
                </a:solidFill>
                <a:latin typeface="+mn-lt"/>
                <a:ea typeface="+mn-ea"/>
                <a:cs typeface="+mn-cs"/>
              </a:defRPr>
            </a:lvl9pPr>
          </a:lstStyle>
          <a:p>
            <a:pPr algn="l"/>
            <a:r>
              <a:rPr altLang="uz" b="1" sz="2800" lang="en-US" u="sng">
                <a:solidFill>
                  <a:srgbClr val="000080"/>
                </a:solidFill>
                <a:effectLst/>
                <a:latin typeface="Tahoma"/>
              </a:rPr>
              <a:t>Prezidentimiz</a:t>
            </a:r>
            <a:r>
              <a:rPr altLang="uz" b="1" sz="2800" lang="en-US">
                <a:solidFill>
                  <a:srgbClr val="000080"/>
                </a:solidFill>
                <a:latin typeface="Tahoma"/>
              </a:rPr>
              <a:t> "Tarixiy xotirasiz kelajak yo`q" asarida ham AmirV Temur qoldirgan katta meros haqida yozadi:</a:t>
            </a:r>
            <a:endParaRPr b="1" sz="2400" lang="uz-UZ-#Latn">
              <a:solidFill>
                <a:srgbClr val="000080"/>
              </a:solidFill>
            </a:endParaRPr>
          </a:p>
          <a:p>
            <a:pPr algn="l"/>
            <a:r>
              <a:rPr altLang="uz" b="1" sz="2800" lang="en-US">
                <a:solidFill>
                  <a:srgbClr val="000080"/>
                </a:solidFill>
                <a:latin typeface="Tahoma"/>
              </a:rPr>
              <a:t>"Amir Temur kim edi? U birinchi navbatda ulug bunyodkor shaxs edi. Samarqanddagi obidalar, Shaxrisabzdagi yodgorliklarni kim qurdi? Turkistondagi Yassaviy maqbarasini kim tikladi? Kim "Kuch adolatdadir" degan olamshumul, teran hikmatni o'z faoliyatiga asosiy tamoyil qilib oldi?". Yurtboshimiz Temur va Temuriylarning biz uchun qoldirgan meroslarini yuksak qadrladi va baholadi.</a:t>
            </a:r>
            <a:endParaRPr b="1" sz="2800" lang="uz-UZ-#Latn">
              <a:solidFill>
                <a:srgbClr val="00008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58" name=""/>
        <p:cNvGrpSpPr/>
        <p:nvPr/>
      </p:nvGrpSpPr>
      <p:grpSpPr>
        <a:xfrm>
          <a:off x="0" y="0"/>
          <a:ext cx="0" cy="0"/>
          <a:chOff x="0" y="0"/>
          <a:chExt cx="0" cy="0"/>
        </a:xfrm>
      </p:grpSpPr>
      <p:sp>
        <p:nvSpPr>
          <p:cNvPr id="1048761" name=""/>
          <p:cNvSpPr txBox="1"/>
          <p:nvPr/>
        </p:nvSpPr>
        <p:spPr>
          <a:xfrm>
            <a:off x="882765" y="1015535"/>
            <a:ext cx="9437780" cy="3977640"/>
          </a:xfrm>
          <a:prstGeom prst="rect"/>
        </p:spPr>
        <p:txBody>
          <a:bodyPr rtlCol="0" wrap="square">
            <a:spAutoFit/>
          </a:bodyPr>
          <a:p>
            <a:pPr>
              <a:lnSpc>
                <a:spcPct val="100000"/>
              </a:lnSpc>
            </a:pPr>
            <a:endParaRPr b="1" sz="3600" lang="uz-UZ-#Latn">
              <a:solidFill>
                <a:srgbClr val="000000"/>
              </a:solidFill>
              <a:effectLst/>
            </a:endParaRPr>
          </a:p>
          <a:p>
            <a:pPr>
              <a:lnSpc>
                <a:spcPct val="100000"/>
              </a:lnSpc>
            </a:pPr>
            <a:r>
              <a:rPr altLang="uz" b="1" sz="2800" lang="en-US">
                <a:solidFill>
                  <a:srgbClr val="000000"/>
                </a:solidFill>
              </a:rPr>
              <a:t>1. "Amir Temur jahon tarixida"-Toshkent: Sharq, 2006.</a:t>
            </a:r>
            <a:endParaRPr b="1" sz="2800" lang="uz-UZ-#Latn">
              <a:solidFill>
                <a:srgbClr val="000000"/>
              </a:solidFill>
            </a:endParaRPr>
          </a:p>
          <a:p>
            <a:pPr>
              <a:lnSpc>
                <a:spcPct val="100000"/>
              </a:lnSpc>
            </a:pPr>
            <a:r>
              <a:rPr altLang="uz" b="1" sz="2800" lang="en-US">
                <a:solidFill>
                  <a:srgbClr val="000000"/>
                </a:solidFill>
              </a:rPr>
              <a:t>. Fayziyev T. "Temuriy malikalar." Toshkent, 1994. 2</a:t>
            </a:r>
            <a:endParaRPr b="1" sz="2800" lang="uz-UZ-#Latn">
              <a:solidFill>
                <a:srgbClr val="000000"/>
              </a:solidFill>
            </a:endParaRPr>
          </a:p>
          <a:p>
            <a:pPr>
              <a:lnSpc>
                <a:spcPct val="100000"/>
              </a:lnSpc>
            </a:pPr>
            <a:r>
              <a:rPr altLang="uz" b="1" sz="2800" lang="en-US">
                <a:solidFill>
                  <a:srgbClr val="000000"/>
                </a:solidFill>
              </a:rPr>
              <a:t>3. O'ljayev Sh. "Amir Temur davlat boshqaruvi." Toshkent, 2017.</a:t>
            </a:r>
            <a:endParaRPr b="1" sz="2800" lang="uz-UZ-#Latn">
              <a:solidFill>
                <a:srgbClr val="000000"/>
              </a:solidFill>
            </a:endParaRPr>
          </a:p>
          <a:p>
            <a:pPr>
              <a:lnSpc>
                <a:spcPct val="100000"/>
              </a:lnSpc>
            </a:pPr>
            <a:r>
              <a:rPr altLang="uz" b="1" sz="2800" lang="en-US">
                <a:solidFill>
                  <a:srgbClr val="000000"/>
                </a:solidFill>
              </a:rPr>
              <a:t>4. Azimov B. "Temur tuzuklari haqida ikki og'iz so'z." Sharq yulduzi, 1989. 5. Axmedov N. Badirov A. "Amir Temur va Temuriylar davri tarixiga kirish." Samarqand: Zarafshon, 1999.</a:t>
            </a:r>
            <a:endParaRPr b="1" sz="2800" lang="uz-UZ-#Latn">
              <a:solidFill>
                <a:srgbClr val="000000"/>
              </a:solidFill>
            </a:endParaRPr>
          </a:p>
        </p:txBody>
      </p:sp>
      <p:sp>
        <p:nvSpPr>
          <p:cNvPr id="1048767" name=""/>
          <p:cNvSpPr txBox="1"/>
          <p:nvPr/>
        </p:nvSpPr>
        <p:spPr>
          <a:xfrm>
            <a:off x="2295178" y="671366"/>
            <a:ext cx="7036682" cy="688339"/>
          </a:xfrm>
          <a:prstGeom prst="rect"/>
        </p:spPr>
        <p:txBody>
          <a:bodyPr rtlCol="0" wrap="square">
            <a:spAutoFit/>
          </a:bodyPr>
          <a:p>
            <a:r>
              <a:rPr altLang="uz" b="1" sz="4000" lang="en-US">
                <a:solidFill>
                  <a:srgbClr val="D66565"/>
                </a:solidFill>
                <a:effectLst>
                  <a:outerShdw algn="br" blurRad="38100" dir="2700000" dist="38100" rotWithShape="0">
                    <a:srgbClr val="000000"/>
                  </a:outerShdw>
                </a:effectLst>
              </a:rPr>
              <a:t>F</a:t>
            </a:r>
            <a:r>
              <a:rPr altLang="uz" b="1" sz="4000" lang="en-US">
                <a:solidFill>
                  <a:srgbClr val="D66565"/>
                </a:solidFill>
                <a:effectLst>
                  <a:outerShdw algn="br" blurRad="38100" dir="2700000" dist="38100" rotWithShape="0">
                    <a:srgbClr val="000000"/>
                  </a:outerShdw>
                </a:effectLst>
              </a:rPr>
              <a:t>o</a:t>
            </a:r>
            <a:r>
              <a:rPr altLang="uz" b="1" sz="4000" lang="en-US">
                <a:solidFill>
                  <a:srgbClr val="D66565"/>
                </a:solidFill>
                <a:effectLst>
                  <a:outerShdw algn="br" blurRad="38100" dir="2700000" dist="38100" rotWithShape="0">
                    <a:srgbClr val="000000"/>
                  </a:outerShdw>
                </a:effectLst>
              </a:rPr>
              <a:t>y</a:t>
            </a:r>
            <a:r>
              <a:rPr altLang="uz" b="1" sz="4000" lang="en-US">
                <a:solidFill>
                  <a:srgbClr val="D66565"/>
                </a:solidFill>
                <a:effectLst>
                  <a:outerShdw algn="br" blurRad="38100" dir="2700000" dist="38100" rotWithShape="0">
                    <a:srgbClr val="000000"/>
                  </a:outerShdw>
                </a:effectLst>
              </a:rPr>
              <a:t>d</a:t>
            </a:r>
            <a:r>
              <a:rPr altLang="uz" b="1" sz="4000" lang="en-US">
                <a:solidFill>
                  <a:srgbClr val="D66565"/>
                </a:solidFill>
                <a:effectLst>
                  <a:outerShdw algn="br" blurRad="38100" dir="2700000" dist="38100" rotWithShape="0">
                    <a:srgbClr val="000000"/>
                  </a:outerShdw>
                </a:effectLst>
              </a:rPr>
              <a:t>a</a:t>
            </a:r>
            <a:r>
              <a:rPr altLang="uz" b="1" sz="4000" lang="en-US">
                <a:solidFill>
                  <a:srgbClr val="D66565"/>
                </a:solidFill>
                <a:effectLst>
                  <a:outerShdw algn="br" blurRad="38100" dir="2700000" dist="38100" rotWithShape="0">
                    <a:srgbClr val="000000"/>
                  </a:outerShdw>
                </a:effectLst>
              </a:rPr>
              <a:t>l</a:t>
            </a:r>
            <a:r>
              <a:rPr altLang="uz" b="1" sz="4000" lang="en-US">
                <a:solidFill>
                  <a:srgbClr val="D66565"/>
                </a:solidFill>
                <a:effectLst>
                  <a:outerShdw algn="br" blurRad="38100" dir="2700000" dist="38100" rotWithShape="0">
                    <a:srgbClr val="000000"/>
                  </a:outerShdw>
                </a:effectLst>
              </a:rPr>
              <a:t>a</a:t>
            </a:r>
            <a:r>
              <a:rPr altLang="uz" b="1" sz="4000" lang="en-US">
                <a:solidFill>
                  <a:srgbClr val="D66565"/>
                </a:solidFill>
                <a:effectLst>
                  <a:outerShdw algn="br" blurRad="38100" dir="2700000" dist="38100" rotWithShape="0">
                    <a:srgbClr val="000000"/>
                  </a:outerShdw>
                </a:effectLst>
              </a:rPr>
              <a:t>n</a:t>
            </a:r>
            <a:r>
              <a:rPr altLang="uz" b="1" sz="4000" lang="en-US">
                <a:solidFill>
                  <a:srgbClr val="D66565"/>
                </a:solidFill>
                <a:effectLst>
                  <a:outerShdw algn="br" blurRad="38100" dir="2700000" dist="38100" rotWithShape="0">
                    <a:srgbClr val="000000"/>
                  </a:outerShdw>
                </a:effectLst>
              </a:rPr>
              <a:t>i</a:t>
            </a:r>
            <a:r>
              <a:rPr altLang="uz" b="1" sz="4000" lang="en-US">
                <a:solidFill>
                  <a:srgbClr val="D66565"/>
                </a:solidFill>
                <a:effectLst>
                  <a:outerShdw algn="br" blurRad="38100" dir="2700000" dist="38100" rotWithShape="0">
                    <a:srgbClr val="000000"/>
                  </a:outerShdw>
                </a:effectLst>
              </a:rPr>
              <a:t>l</a:t>
            </a:r>
            <a:r>
              <a:rPr altLang="uz" b="1" sz="4000" lang="en-US">
                <a:solidFill>
                  <a:srgbClr val="D66565"/>
                </a:solidFill>
                <a:effectLst>
                  <a:outerShdw algn="br" blurRad="38100" dir="2700000" dist="38100" rotWithShape="0">
                    <a:srgbClr val="000000"/>
                  </a:outerShdw>
                </a:effectLst>
              </a:rPr>
              <a:t>g</a:t>
            </a:r>
            <a:r>
              <a:rPr altLang="uz" b="1" sz="4000" lang="en-US">
                <a:solidFill>
                  <a:srgbClr val="D66565"/>
                </a:solidFill>
                <a:effectLst>
                  <a:outerShdw algn="br" blurRad="38100" dir="2700000" dist="38100" rotWithShape="0">
                    <a:srgbClr val="000000"/>
                  </a:outerShdw>
                </a:effectLst>
              </a:rPr>
              <a:t>a</a:t>
            </a:r>
            <a:r>
              <a:rPr altLang="uz" b="1" sz="4000" lang="en-US">
                <a:solidFill>
                  <a:srgbClr val="D66565"/>
                </a:solidFill>
                <a:effectLst>
                  <a:outerShdw algn="br" blurRad="38100" dir="2700000" dist="38100" rotWithShape="0">
                    <a:srgbClr val="000000"/>
                  </a:outerShdw>
                </a:effectLst>
              </a:rPr>
              <a:t>n</a:t>
            </a:r>
            <a:r>
              <a:rPr altLang="uz" b="1" sz="4000" lang="en-US">
                <a:solidFill>
                  <a:srgbClr val="D66565"/>
                </a:solidFill>
                <a:effectLst>
                  <a:outerShdw algn="br" blurRad="38100" dir="2700000" dist="38100" rotWithShape="0">
                    <a:srgbClr val="000000"/>
                  </a:outerShdw>
                </a:effectLst>
              </a:rPr>
              <a:t> </a:t>
            </a:r>
            <a:r>
              <a:rPr altLang="uz" b="1" sz="4000" lang="en-US">
                <a:solidFill>
                  <a:srgbClr val="D66565"/>
                </a:solidFill>
                <a:effectLst>
                  <a:outerShdw algn="br" blurRad="38100" dir="2700000" dist="38100" rotWithShape="0">
                    <a:srgbClr val="000000"/>
                  </a:outerShdw>
                </a:effectLst>
              </a:rPr>
              <a:t>a</a:t>
            </a:r>
            <a:r>
              <a:rPr altLang="uz" b="1" sz="4000" lang="en-US">
                <a:solidFill>
                  <a:srgbClr val="D66565"/>
                </a:solidFill>
                <a:effectLst>
                  <a:outerShdw algn="br" blurRad="38100" dir="2700000" dist="38100" rotWithShape="0">
                    <a:srgbClr val="000000"/>
                  </a:outerShdw>
                </a:effectLst>
              </a:rPr>
              <a:t>d</a:t>
            </a:r>
            <a:r>
              <a:rPr altLang="uz" b="1" sz="4000" lang="en-US">
                <a:solidFill>
                  <a:srgbClr val="D66565"/>
                </a:solidFill>
                <a:effectLst>
                  <a:outerShdw algn="br" blurRad="38100" dir="2700000" dist="38100" rotWithShape="0">
                    <a:srgbClr val="000000"/>
                  </a:outerShdw>
                </a:effectLst>
              </a:rPr>
              <a:t>a</a:t>
            </a:r>
            <a:r>
              <a:rPr altLang="uz" b="1" sz="4000" lang="en-US">
                <a:solidFill>
                  <a:srgbClr val="D66565"/>
                </a:solidFill>
                <a:effectLst>
                  <a:outerShdw algn="br" blurRad="38100" dir="2700000" dist="38100" rotWithShape="0">
                    <a:srgbClr val="000000"/>
                  </a:outerShdw>
                </a:effectLst>
              </a:rPr>
              <a:t>b</a:t>
            </a:r>
            <a:r>
              <a:rPr altLang="uz" b="1" sz="4000" lang="en-US">
                <a:solidFill>
                  <a:srgbClr val="D66565"/>
                </a:solidFill>
                <a:effectLst>
                  <a:outerShdw algn="br" blurRad="38100" dir="2700000" dist="38100" rotWithShape="0">
                    <a:srgbClr val="000000"/>
                  </a:outerShdw>
                </a:effectLst>
              </a:rPr>
              <a:t>i</a:t>
            </a:r>
            <a:r>
              <a:rPr altLang="uz" b="1" sz="4000" lang="en-US">
                <a:solidFill>
                  <a:srgbClr val="D66565"/>
                </a:solidFill>
                <a:effectLst>
                  <a:outerShdw algn="br" blurRad="38100" dir="2700000" dist="38100" rotWithShape="0">
                    <a:srgbClr val="000000"/>
                  </a:outerShdw>
                </a:effectLst>
              </a:rPr>
              <a:t>y</a:t>
            </a:r>
            <a:r>
              <a:rPr altLang="uz" b="1" sz="4000" lang="en-US">
                <a:solidFill>
                  <a:srgbClr val="D66565"/>
                </a:solidFill>
                <a:effectLst>
                  <a:outerShdw algn="br" blurRad="38100" dir="2700000" dist="38100" rotWithShape="0">
                    <a:srgbClr val="000000"/>
                  </a:outerShdw>
                </a:effectLst>
              </a:rPr>
              <a:t>o</a:t>
            </a:r>
            <a:r>
              <a:rPr altLang="uz" b="1" sz="4000" lang="en-US">
                <a:solidFill>
                  <a:srgbClr val="D66565"/>
                </a:solidFill>
                <a:effectLst>
                  <a:outerShdw algn="br" blurRad="38100" dir="2700000" dist="38100" rotWithShape="0">
                    <a:srgbClr val="000000"/>
                  </a:outerShdw>
                </a:effectLst>
              </a:rPr>
              <a:t>t</a:t>
            </a:r>
            <a:r>
              <a:rPr altLang="uz" b="1" sz="4000" lang="en-US">
                <a:solidFill>
                  <a:srgbClr val="D66565"/>
                </a:solidFill>
                <a:effectLst>
                  <a:outerShdw algn="br" blurRad="38100" dir="2700000" dist="38100" rotWithShape="0">
                    <a:srgbClr val="000000"/>
                  </a:outerShdw>
                </a:effectLst>
              </a:rPr>
              <a:t>l</a:t>
            </a:r>
            <a:r>
              <a:rPr altLang="uz" b="1" sz="4000" lang="en-US">
                <a:solidFill>
                  <a:srgbClr val="D66565"/>
                </a:solidFill>
                <a:effectLst>
                  <a:outerShdw algn="br" blurRad="38100" dir="2700000" dist="38100" rotWithShape="0">
                    <a:srgbClr val="000000"/>
                  </a:outerShdw>
                </a:effectLst>
              </a:rPr>
              <a:t>a</a:t>
            </a:r>
            <a:r>
              <a:rPr altLang="uz" b="1" sz="4000" lang="en-US">
                <a:solidFill>
                  <a:srgbClr val="D66565"/>
                </a:solidFill>
                <a:effectLst>
                  <a:outerShdw algn="br" blurRad="38100" dir="2700000" dist="38100" rotWithShape="0">
                    <a:srgbClr val="000000"/>
                  </a:outerShdw>
                </a:effectLst>
              </a:rPr>
              <a:t>r</a:t>
            </a:r>
            <a:endParaRPr b="1" sz="4000" lang="uz-UZ-#Latn">
              <a:solidFill>
                <a:srgbClr val="D66565"/>
              </a:solidFill>
              <a:effectLst>
                <a:outerShdw algn="br" blurRad="38100" dir="2700000" dist="38100" rotWithShape="0">
                  <a:srgbClr val="000000"/>
                </a:outerShdw>
              </a:effectLst>
            </a:endParaRPr>
          </a:p>
        </p:txBody>
      </p:sp>
    </p:spTree>
  </p:cSld>
  <p:clrMapOvr>
    <a:masterClrMapping/>
  </p:clrMapOvr>
</p:sld>
</file>

<file path=ppt/theme/theme1.xml><?xml version="1.0" encoding="utf-8"?>
<a:theme xmlns:a="http://schemas.openxmlformats.org/drawingml/2006/main" name="Facet">
  <a:themeElements>
    <a:clrScheme name="Facet">
      <a:dk1>
        <a:sysClr lastClr="000000" val="windowText"/>
      </a:dk1>
      <a:lt1>
        <a:sysClr lastClr="FFFFFF" val="window"/>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r="5400000" dist="25400" rotWithShape="0">
              <a:srgbClr val="000000">
                <a:alpha val="35000"/>
              </a:srgbClr>
            </a:outerShdw>
          </a:effectLst>
        </a:effectStyle>
        <a:effectStyle>
          <a:effectLst>
            <a:outerShdw blurRad="50800" dir="5400000" dist="38100" rotWithShape="0">
              <a:srgbClr val="000000">
                <a:alpha val="35000"/>
              </a:srgbClr>
            </a:outerShdw>
          </a:effectLst>
          <a:scene3d>
            <a:camera prst="orthographicFront">
              <a:rot lat="0" lon="0" rev="0"/>
            </a:camera>
            <a:lightRig dir="tl" rig="threePt"/>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theme>
</file>

<file path=ppt/theme/theme2.xml><?xml version="1.0" encoding="utf-8"?>
<a:theme xmlns:a="http://schemas.openxmlformats.org/drawingml/2006/main" name="Office 主题">
  <a:themeElements>
    <a:clrScheme name="Office">
      <a:dk1>
        <a:sysClr lastClr="000000" val="windowText"/>
      </a:dk1>
      <a:lt1>
        <a:sysClr lastClr="FFFFFF" val="window"/>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docProps/app.xml><?xml version="1.0" encoding="utf-8"?>
<Properties xmlns="http://schemas.openxmlformats.org/officeDocument/2006/extended-properties">
  <Application>Microsoft Office PowerPoint</Application>
  <ScaleCrop>0</ScaleCrop>
  <LinksUpToDate>0</LinksUpToDate>
  <AppVersion>15.0000</AppVersion>
</Properties>
</file>

<file path=docProps/core.xml><?xml version="1.0" encoding="utf-8"?>
<cp:coreProperties xmlns:cp="http://schemas.openxmlformats.org/package/2006/metadata/core-properties" xmlns:dc="http://purl.org/dc/elements/1.1/" xmlns:dcterms="http://purl.org/dc/terms/" xmlns:xsi="http://www.w3.org/2001/XMLSchema-instance">
  <dc:title>To ride on a horse is to fly without      wings</dc:title>
  <dc:creator>Пользователь Windows</dc:creator>
  <cp:lastModifiedBy>Пользователь Windows</cp:lastModifiedBy>
  <dcterms:created xsi:type="dcterms:W3CDTF">2023-11-13T17:31:43Z</dcterms:created>
  <dcterms:modified xsi:type="dcterms:W3CDTF">2024-11-01T06:44:20Z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b34b191e0b4e41d9ad97cc126f577eca</vt:lpwstr>
  </property>
</Properties>
</file>