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Orol dengizi fojiasi: sabablar, oqibatlar va yechimlar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E8F5E9"/>
                </a:solidFill>
                <a:latin typeface="Calibri"/>
              </a:defRPr>
            </a:pPr>
            <a:r>
              <a:t>Geografiya, biologiya va ekologiya darslari uchun taqdimot (8–11-sinflar)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Calibri"/>
              </a:defRPr>
            </a:pPr>
            <a:r>
              <a:t>EcoEdu – ekologik taʼlim platformasi | ecoedu.uz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Orol dengizi o‘tmishda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1960-yilda maydoni taxminan 68 ming km² bo‘lgan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Dunyodagi to‘rtinchi eng katta ko‘l hisoblangan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Amudaryo va Sirdaryo suvlari bilan to‘yingan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Baliqchilik va transport markazi bo‘lgan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Qurishning asosiy sababi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Daryo suvlarining katta qismi sug‘orishga olib ketildi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Paxta yakkahokimligi va sug‘oriladigan yerlarning kengayishi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Kanallarda katta suv yo‘qotishlari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Dengizga quyiladigan suv keskin kamaydi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Dengizning bo‘linishi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sathi pasayib, dengiz Shimoliy va Janubiy qismlarga bo‘lindi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2005-yil: Ko‘karal to‘g‘oni qurib bitkazildi (Qozog‘iston)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Shimoliy Orol sathi barqarorlashdi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2014-yil: Janubiy Orolning sharqiy havzasi butunlay qurib qoldi (NASA)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Tabiiy oqibatlar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sho‘rligining keskin oshishi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Mahalliy baliq turlarining yo‘qolishi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Tugay o‘rmonlari va botqoqliklarning qisqarishi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Orolqum cho‘lining paydo bo‘lishi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Tuzli chang bo‘ronlari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Qurigan tubdan tuz va chang ko‘tariladi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Shamol ularni uzoq masofalarga tashiydi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Tuproq sho‘rlanadi, hosildorlik pasayadi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Aholi salomatligiga salbiy taʼsir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Iqlimning o‘zgarishi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Dengizning yumshatuvchi taʼsiri kamaydi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Yoz issiqroq va quruqroq, qish sovuqroq bo‘lib qoldi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Vegetatsiya davri qisqardi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Mintaqa mikroiqlimi keskin kontinentallashdi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Ijtimoiy-iqtisodiy oqibatlar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Baliqchilik va baliq qayta ishlash sanoati inqirozi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Aholining ish joylarini yo‘qotishi va migratsiyasi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Ichimlik suvi sifatining yomonlashuvi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Sog‘liqni saqlash muammolari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Tiklash harakatlari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Qurigan tubda saksovul va boshqa cho‘l o‘simliklarini ekish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Suvni tejovchi sug‘orish texnologiyalari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Kichik suv havzalari va ko‘llarni tiklash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Xalqaro hamkorlik va investitsiya loyihalari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Xalqaro eʼtibor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2018: BMT shafeligida Orolbo‘yi uchun inson xavfsizligi trast fondi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2021-yil 18-may: BMT Bosh Assambleyasi rezolyutsiyasi A/RES/75/278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Orolbo‘yi – ekologik innovatsiyalar va texnologiyalar hududi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Mintaqa davlatlarining hamkorligi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Orol saboqlari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Tabiiy resurslardan foydalanishda uzoq muddatli oqibatlarni hisoblash kerak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– cheklangan va qimmatli resurs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Ekologik muammolar ijtimoiy muammolarga aylanadi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Har birimiz suvni tejash orqali hissa qo‘sha olamiz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000" b="1">
                <a:solidFill>
                  <a:srgbClr val="FFFFFF"/>
                </a:solidFill>
                <a:latin typeface="Calibri"/>
              </a:defRPr>
            </a:pPr>
            <a:r>
              <a:t>Savollar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0">
                <a:solidFill>
                  <a:srgbClr val="E8F5E9"/>
                </a:solidFill>
                <a:latin typeface="Calibri"/>
              </a:defRPr>
            </a:pPr>
            <a:r>
              <a:t>Eʼtiboringiz uchun rahmat!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