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Plastik chiqindilar: muammo va yechimlar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E8F5E9"/>
                </a:solidFill>
                <a:latin typeface="Calibri"/>
              </a:defRPr>
            </a:pPr>
            <a:r>
              <a:t>Kimyo, biologiya va sinf soatlari uchun taqdimot (8–11-sinflar)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Calibri"/>
              </a:defRPr>
            </a:pPr>
            <a:r>
              <a:t>EcoEdu – ekologik taʼlim platformasi | ecoedu.uz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Plastik nima?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Sintetik yuqori molekulyar birikmalar – polimerlar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Asosan neft va gazdan olinadi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Polietilen, polipropilen, PET, PVX, polistirol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Yengil, arzon, pishiq – shuning uchun keng tarqalgan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2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Ishlab chiqarish ko‘lami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OECD maʼlumotiga ko‘ra, 2019-yilda dunyoda taxminan 460 mln tonna plastik ishlab chiqarilgan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Plastik chiqindilarning atigi taxminan 9 foizi qayta ishlangan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Qolgani ko‘milgan, yoqilgan yoki tabiatga tushgan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Bir martalik mahsulotlar ulushi katta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3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Nega plastik xavfli?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Tabiatda juda sekin parchalanadi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Parchalanib, mikroplastikka aylanadi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Yoqilganda zaharli moddalar ajralib chiqadi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Tuproq, suv va havoni ifloslantiradi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4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Hayvonlarga taʼsiri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Dengiz hayvonlari plastikni oziq deb yutadi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Qushlar va toshbaqalar to‘r va paketlarga o‘ralib qoladi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Chorva mollari paketlarni yeb nobud bo‘ladi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Oziq zanjiri bo‘ylab tarqaladi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5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Mikroplastik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5 mm dan kichik plastik zarralari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Kiyim yuvilganda, shinalar yeyilganda hosil bo‘ladi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Suv, tuproq, havo va oziq-ovqatda aniqlangan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Salomatlikka taʼsiri faol o‘rganilmoqda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Plastik markirovkasi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Uchburchak ichidagi 1–7 raqamlar polimer turini bildiradi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1 – PET (ichimlik idishlari)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 – HDPE, 4 – LDPE, 5 – PP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Markirovka saralash va qayta ishlashni osonlashtiradi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"3R" tamoyili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Reduce – kamaytirish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Reuse – qayta foydalanish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Recycle – qayta ishlash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Eng samaralisi – chiqindini umuman hosil qilmaslik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Uyda va maktabda nima qilamiz?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Mato sumka va qayta ishlatiladigan idishlardan foydalanish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Bir martalik idish-tovoqdan voz kechish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Chiqindilarni saralash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Plastik idishlardan ijodiy qayta foydalanish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Maktab loyihasi g‘oyalari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Bir hafta davomida sinf plastik chiqindisini tortib o‘lchash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Maktabda saralash qutilarini o‘rnatish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"Plastiksiz kun" aksiyasi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Natijalarni grafikda taqdim etish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000" b="1">
                <a:solidFill>
                  <a:srgbClr val="FFFFFF"/>
                </a:solidFill>
                <a:latin typeface="Calibri"/>
              </a:defRPr>
            </a:pPr>
            <a:r>
              <a:t>Savollar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0">
                <a:solidFill>
                  <a:srgbClr val="E8F5E9"/>
                </a:solidFill>
                <a:latin typeface="Calibri"/>
              </a:defRPr>
            </a:pPr>
            <a:r>
              <a:t>Eʼtiboringiz uchun rahmat!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