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6"/>
  </p:notesMasterIdLst>
  <p:handoutMasterIdLst>
    <p:handoutMasterId r:id="rId17"/>
  </p:handoutMasterIdLst>
  <p:sldIdLst>
    <p:sldId id="256" r:id="rId2"/>
    <p:sldId id="274" r:id="rId3"/>
    <p:sldId id="275" r:id="rId4"/>
    <p:sldId id="277" r:id="rId5"/>
    <p:sldId id="276" r:id="rId6"/>
    <p:sldId id="273" r:id="rId7"/>
    <p:sldId id="278" r:id="rId8"/>
    <p:sldId id="257" r:id="rId9"/>
    <p:sldId id="258" r:id="rId10"/>
    <p:sldId id="259" r:id="rId11"/>
    <p:sldId id="260" r:id="rId12"/>
    <p:sldId id="261" r:id="rId13"/>
    <p:sldId id="262"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93" y="5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EDD8B-21C6-4828-AE07-8EA916A50B6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89EDF80A-D755-498B-B700-0126907833B8}">
      <dgm:prSet phldrT="[Текст]" custT="1"/>
      <dgm:spPr/>
      <dgm:t>
        <a:bodyPr/>
        <a:lstStyle/>
        <a:p>
          <a:r>
            <a:rPr lang="en-US" sz="3200" dirty="0"/>
            <a:t>1.Nafosat his-</a:t>
          </a:r>
          <a:r>
            <a:rPr lang="en-US" sz="3200" dirty="0" err="1"/>
            <a:t>tuyg`usi</a:t>
          </a:r>
          <a:endParaRPr lang="ru-RU" sz="3200" dirty="0"/>
        </a:p>
      </dgm:t>
    </dgm:pt>
    <dgm:pt modelId="{9E3E3D75-1F3A-45A2-A022-2940F1F0FE5F}" type="parTrans" cxnId="{95C20F2F-C893-489D-A15E-DD11549575FE}">
      <dgm:prSet/>
      <dgm:spPr/>
      <dgm:t>
        <a:bodyPr/>
        <a:lstStyle/>
        <a:p>
          <a:endParaRPr lang="ru-RU"/>
        </a:p>
      </dgm:t>
    </dgm:pt>
    <dgm:pt modelId="{B84457AC-A995-4E4E-9E0B-6C07EE815EFC}" type="sibTrans" cxnId="{95C20F2F-C893-489D-A15E-DD11549575FE}">
      <dgm:prSet/>
      <dgm:spPr/>
      <dgm:t>
        <a:bodyPr/>
        <a:lstStyle/>
        <a:p>
          <a:endParaRPr lang="ru-RU"/>
        </a:p>
      </dgm:t>
    </dgm:pt>
    <dgm:pt modelId="{F84749BA-7229-4C31-98B4-E26AA046F956}">
      <dgm:prSet phldrT="[Текст]"/>
      <dgm:spPr/>
      <dgm:t>
        <a:bodyPr/>
        <a:lstStyle/>
        <a:p>
          <a:r>
            <a:rPr lang="en-US" dirty="0"/>
            <a:t>2.Nafosat </a:t>
          </a:r>
          <a:r>
            <a:rPr lang="en-US" dirty="0" err="1"/>
            <a:t>idroki</a:t>
          </a:r>
          <a:endParaRPr lang="ru-RU" dirty="0"/>
        </a:p>
      </dgm:t>
    </dgm:pt>
    <dgm:pt modelId="{8DBF6C26-204D-42E9-928B-789119052C76}" type="parTrans" cxnId="{797990CB-A0C2-4B87-B1AC-FA846BC189AB}">
      <dgm:prSet/>
      <dgm:spPr/>
      <dgm:t>
        <a:bodyPr/>
        <a:lstStyle/>
        <a:p>
          <a:endParaRPr lang="ru-RU"/>
        </a:p>
      </dgm:t>
    </dgm:pt>
    <dgm:pt modelId="{0E41959A-0752-4CD9-8261-1E5B56AF470E}" type="sibTrans" cxnId="{797990CB-A0C2-4B87-B1AC-FA846BC189AB}">
      <dgm:prSet/>
      <dgm:spPr/>
      <dgm:t>
        <a:bodyPr/>
        <a:lstStyle/>
        <a:p>
          <a:endParaRPr lang="ru-RU"/>
        </a:p>
      </dgm:t>
    </dgm:pt>
    <dgm:pt modelId="{F828FA63-4087-41CA-A451-E91C15E74A6E}">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dirty="0"/>
            <a:t>3.Nafosat </a:t>
          </a:r>
          <a:r>
            <a:rPr lang="en-US" sz="3200" dirty="0" err="1"/>
            <a:t>bilimi</a:t>
          </a:r>
          <a:endParaRPr lang="ru-RU" sz="3200" dirty="0"/>
        </a:p>
        <a:p>
          <a:pPr defTabSz="977900">
            <a:lnSpc>
              <a:spcPct val="90000"/>
            </a:lnSpc>
            <a:spcBef>
              <a:spcPct val="0"/>
            </a:spcBef>
            <a:spcAft>
              <a:spcPct val="35000"/>
            </a:spcAft>
          </a:pPr>
          <a:endParaRPr lang="ru-RU" sz="1400" dirty="0"/>
        </a:p>
      </dgm:t>
    </dgm:pt>
    <dgm:pt modelId="{27999875-56B8-484C-BAFC-4685273F724F}" type="parTrans" cxnId="{B14D88C3-D1D3-43FF-BBDF-6E5DAAD69262}">
      <dgm:prSet/>
      <dgm:spPr/>
      <dgm:t>
        <a:bodyPr/>
        <a:lstStyle/>
        <a:p>
          <a:endParaRPr lang="ru-RU"/>
        </a:p>
      </dgm:t>
    </dgm:pt>
    <dgm:pt modelId="{9F3DF211-BF20-45FC-AA81-25B7A1BC7F1F}" type="sibTrans" cxnId="{B14D88C3-D1D3-43FF-BBDF-6E5DAAD69262}">
      <dgm:prSet/>
      <dgm:spPr/>
      <dgm:t>
        <a:bodyPr/>
        <a:lstStyle/>
        <a:p>
          <a:endParaRPr lang="ru-RU"/>
        </a:p>
      </dgm:t>
    </dgm:pt>
    <dgm:pt modelId="{AF14C8B6-3FA0-4468-93D4-1319D3D86BE0}">
      <dgm:prSet phldrT="[Текст]"/>
      <dgm:spPr/>
      <dgm:t>
        <a:bodyPr/>
        <a:lstStyle/>
        <a:p>
          <a:endParaRPr lang="ru-RU" dirty="0"/>
        </a:p>
      </dgm:t>
    </dgm:pt>
    <dgm:pt modelId="{F19F23EC-9BDD-4846-8029-02660E30206B}" type="parTrans" cxnId="{1F6BC13E-26BA-4190-B50F-CA153D5E0676}">
      <dgm:prSet/>
      <dgm:spPr/>
      <dgm:t>
        <a:bodyPr/>
        <a:lstStyle/>
        <a:p>
          <a:endParaRPr lang="ru-RU"/>
        </a:p>
      </dgm:t>
    </dgm:pt>
    <dgm:pt modelId="{D214ECFB-27C6-46E3-A071-A6641D80474F}" type="sibTrans" cxnId="{1F6BC13E-26BA-4190-B50F-CA153D5E0676}">
      <dgm:prSet/>
      <dgm:spPr/>
      <dgm:t>
        <a:bodyPr/>
        <a:lstStyle/>
        <a:p>
          <a:endParaRPr lang="ru-RU"/>
        </a:p>
      </dgm:t>
    </dgm:pt>
    <dgm:pt modelId="{B86DA65E-3293-46B1-B2D4-6BC29752B4FA}">
      <dgm:prSet phldrT="[Текст]"/>
      <dgm:spPr/>
      <dgm:t>
        <a:bodyPr/>
        <a:lstStyle/>
        <a:p>
          <a:r>
            <a:rPr lang="en-US" dirty="0"/>
            <a:t>4.Nafosat </a:t>
          </a:r>
          <a:r>
            <a:rPr lang="en-US" dirty="0" err="1"/>
            <a:t>mulohazasi</a:t>
          </a:r>
          <a:endParaRPr lang="ru-RU" dirty="0"/>
        </a:p>
      </dgm:t>
    </dgm:pt>
    <dgm:pt modelId="{54A14E19-A87A-4504-918A-3E55FBCDEC77}" type="parTrans" cxnId="{2B268001-61E3-4585-A32F-AF014D7CD64F}">
      <dgm:prSet/>
      <dgm:spPr/>
      <dgm:t>
        <a:bodyPr/>
        <a:lstStyle/>
        <a:p>
          <a:endParaRPr lang="ru-RU"/>
        </a:p>
      </dgm:t>
    </dgm:pt>
    <dgm:pt modelId="{997C32EC-B954-4B0C-A29A-16ADCA8767D8}" type="sibTrans" cxnId="{2B268001-61E3-4585-A32F-AF014D7CD64F}">
      <dgm:prSet/>
      <dgm:spPr/>
      <dgm:t>
        <a:bodyPr/>
        <a:lstStyle/>
        <a:p>
          <a:endParaRPr lang="ru-RU"/>
        </a:p>
      </dgm:t>
    </dgm:pt>
    <dgm:pt modelId="{FB5C44D9-9216-47E0-AEA7-BE8C27B87D2F}">
      <dgm:prSet phldrT="[Текст]" custT="1"/>
      <dgm:spPr/>
      <dgm:t>
        <a:bodyPr/>
        <a:lstStyle/>
        <a:p>
          <a:r>
            <a:rPr lang="en-US" sz="3200" dirty="0" err="1"/>
            <a:t>Nafosat</a:t>
          </a:r>
          <a:r>
            <a:rPr lang="en-US" sz="3200" dirty="0"/>
            <a:t> </a:t>
          </a:r>
          <a:r>
            <a:rPr lang="en-US" sz="3200" dirty="0" err="1"/>
            <a:t>bahsi</a:t>
          </a:r>
          <a:endParaRPr lang="ru-RU" sz="3200" dirty="0"/>
        </a:p>
      </dgm:t>
    </dgm:pt>
    <dgm:pt modelId="{8A4D3FF2-42A8-4096-988E-FDE98183242A}" type="parTrans" cxnId="{54720B37-76C7-471D-B0F9-C9CD8DCA9C37}">
      <dgm:prSet/>
      <dgm:spPr/>
      <dgm:t>
        <a:bodyPr/>
        <a:lstStyle/>
        <a:p>
          <a:endParaRPr lang="ru-RU"/>
        </a:p>
      </dgm:t>
    </dgm:pt>
    <dgm:pt modelId="{AC5599BB-FB99-4E70-A163-20FA1E533FE5}" type="sibTrans" cxnId="{54720B37-76C7-471D-B0F9-C9CD8DCA9C37}">
      <dgm:prSet/>
      <dgm:spPr/>
      <dgm:t>
        <a:bodyPr/>
        <a:lstStyle/>
        <a:p>
          <a:endParaRPr lang="ru-RU"/>
        </a:p>
      </dgm:t>
    </dgm:pt>
    <dgm:pt modelId="{78C6B057-9EC3-46BD-A60A-96CD0504C9F8}">
      <dgm:prSet phldrT="[Текст]"/>
      <dgm:spPr/>
      <dgm:t>
        <a:bodyPr/>
        <a:lstStyle/>
        <a:p>
          <a:r>
            <a:rPr lang="en-US" dirty="0"/>
            <a:t>6.Nafosat </a:t>
          </a:r>
          <a:r>
            <a:rPr lang="en-US" dirty="0" err="1"/>
            <a:t>ideali</a:t>
          </a:r>
          <a:endParaRPr lang="ru-RU" dirty="0"/>
        </a:p>
      </dgm:t>
    </dgm:pt>
    <dgm:pt modelId="{0234570E-2244-40ED-B785-D5AC02B6908B}" type="parTrans" cxnId="{5A3C604C-3278-41AA-9759-56917C0A4DE0}">
      <dgm:prSet/>
      <dgm:spPr/>
      <dgm:t>
        <a:bodyPr/>
        <a:lstStyle/>
        <a:p>
          <a:endParaRPr lang="ru-RU"/>
        </a:p>
      </dgm:t>
    </dgm:pt>
    <dgm:pt modelId="{0607A13D-E1DE-4E3C-8A58-FDF96714ECE3}" type="sibTrans" cxnId="{5A3C604C-3278-41AA-9759-56917C0A4DE0}">
      <dgm:prSet/>
      <dgm:spPr/>
      <dgm:t>
        <a:bodyPr/>
        <a:lstStyle/>
        <a:p>
          <a:endParaRPr lang="ru-RU"/>
        </a:p>
      </dgm:t>
    </dgm:pt>
    <dgm:pt modelId="{5829D79E-8FD6-442C-873D-7685CEC78403}" type="pres">
      <dgm:prSet presAssocID="{EDBEDD8B-21C6-4828-AE07-8EA916A50B65}" presName="Name0" presStyleCnt="0">
        <dgm:presLayoutVars>
          <dgm:dir/>
          <dgm:animLvl val="lvl"/>
          <dgm:resizeHandles val="exact"/>
        </dgm:presLayoutVars>
      </dgm:prSet>
      <dgm:spPr/>
      <dgm:t>
        <a:bodyPr/>
        <a:lstStyle/>
        <a:p>
          <a:endParaRPr lang="ru-RU"/>
        </a:p>
      </dgm:t>
    </dgm:pt>
    <dgm:pt modelId="{4742A4F4-B8C8-4CFF-AE4E-9BF0E456F9B9}" type="pres">
      <dgm:prSet presAssocID="{FB5C44D9-9216-47E0-AEA7-BE8C27B87D2F}" presName="boxAndChildren" presStyleCnt="0"/>
      <dgm:spPr/>
    </dgm:pt>
    <dgm:pt modelId="{BEABA36D-9DC8-4BB0-A1FD-EC90E611DD0C}" type="pres">
      <dgm:prSet presAssocID="{FB5C44D9-9216-47E0-AEA7-BE8C27B87D2F}" presName="parentTextBox" presStyleLbl="node1" presStyleIdx="0" presStyleCnt="3"/>
      <dgm:spPr/>
      <dgm:t>
        <a:bodyPr/>
        <a:lstStyle/>
        <a:p>
          <a:endParaRPr lang="ru-RU"/>
        </a:p>
      </dgm:t>
    </dgm:pt>
    <dgm:pt modelId="{3D777C75-950F-48E6-A250-B009FC4C96A1}" type="pres">
      <dgm:prSet presAssocID="{FB5C44D9-9216-47E0-AEA7-BE8C27B87D2F}" presName="entireBox" presStyleLbl="node1" presStyleIdx="0" presStyleCnt="3"/>
      <dgm:spPr/>
      <dgm:t>
        <a:bodyPr/>
        <a:lstStyle/>
        <a:p>
          <a:endParaRPr lang="ru-RU"/>
        </a:p>
      </dgm:t>
    </dgm:pt>
    <dgm:pt modelId="{D617F361-19DE-4D16-B78B-BDA3AE57D426}" type="pres">
      <dgm:prSet presAssocID="{FB5C44D9-9216-47E0-AEA7-BE8C27B87D2F}" presName="descendantBox" presStyleCnt="0"/>
      <dgm:spPr/>
    </dgm:pt>
    <dgm:pt modelId="{A848395D-270A-432C-A8E4-6071A79540C7}" type="pres">
      <dgm:prSet presAssocID="{78C6B057-9EC3-46BD-A60A-96CD0504C9F8}" presName="childTextBox" presStyleLbl="fgAccFollowNode1" presStyleIdx="0" presStyleCnt="4" custLinFactNeighborX="-41999" custLinFactNeighborY="-3034">
        <dgm:presLayoutVars>
          <dgm:bulletEnabled val="1"/>
        </dgm:presLayoutVars>
      </dgm:prSet>
      <dgm:spPr/>
      <dgm:t>
        <a:bodyPr/>
        <a:lstStyle/>
        <a:p>
          <a:endParaRPr lang="ru-RU"/>
        </a:p>
      </dgm:t>
    </dgm:pt>
    <dgm:pt modelId="{383925AF-386F-4B0A-AFC3-9EA544B28E16}" type="pres">
      <dgm:prSet presAssocID="{9F3DF211-BF20-45FC-AA81-25B7A1BC7F1F}" presName="sp" presStyleCnt="0"/>
      <dgm:spPr/>
    </dgm:pt>
    <dgm:pt modelId="{9493965C-1822-4625-BDA0-3110E2AB647E}" type="pres">
      <dgm:prSet presAssocID="{F828FA63-4087-41CA-A451-E91C15E74A6E}" presName="arrowAndChildren" presStyleCnt="0"/>
      <dgm:spPr/>
    </dgm:pt>
    <dgm:pt modelId="{39C38564-9D5A-4CC8-8098-763D9A4D89B3}" type="pres">
      <dgm:prSet presAssocID="{F828FA63-4087-41CA-A451-E91C15E74A6E}" presName="parentTextArrow" presStyleLbl="node1" presStyleIdx="0" presStyleCnt="3"/>
      <dgm:spPr/>
      <dgm:t>
        <a:bodyPr/>
        <a:lstStyle/>
        <a:p>
          <a:endParaRPr lang="ru-RU"/>
        </a:p>
      </dgm:t>
    </dgm:pt>
    <dgm:pt modelId="{E19B0140-7C6B-4D7F-852F-F8E521E8D516}" type="pres">
      <dgm:prSet presAssocID="{F828FA63-4087-41CA-A451-E91C15E74A6E}" presName="arrow" presStyleLbl="node1" presStyleIdx="1" presStyleCnt="3"/>
      <dgm:spPr/>
      <dgm:t>
        <a:bodyPr/>
        <a:lstStyle/>
        <a:p>
          <a:endParaRPr lang="ru-RU"/>
        </a:p>
      </dgm:t>
    </dgm:pt>
    <dgm:pt modelId="{F8D9120A-B7E8-4C3E-94FA-1B06F7032807}" type="pres">
      <dgm:prSet presAssocID="{F828FA63-4087-41CA-A451-E91C15E74A6E}" presName="descendantArrow" presStyleCnt="0"/>
      <dgm:spPr/>
    </dgm:pt>
    <dgm:pt modelId="{9307EDF0-140C-4B0A-9E96-7435BDC78847}" type="pres">
      <dgm:prSet presAssocID="{AF14C8B6-3FA0-4468-93D4-1319D3D86BE0}" presName="childTextArrow" presStyleLbl="fgAccFollowNode1" presStyleIdx="1" presStyleCnt="4">
        <dgm:presLayoutVars>
          <dgm:bulletEnabled val="1"/>
        </dgm:presLayoutVars>
      </dgm:prSet>
      <dgm:spPr/>
      <dgm:t>
        <a:bodyPr/>
        <a:lstStyle/>
        <a:p>
          <a:endParaRPr lang="ru-RU"/>
        </a:p>
      </dgm:t>
    </dgm:pt>
    <dgm:pt modelId="{846B1099-E826-4E1D-9DF8-1A5FC8AF5C9B}" type="pres">
      <dgm:prSet presAssocID="{B86DA65E-3293-46B1-B2D4-6BC29752B4FA}" presName="childTextArrow" presStyleLbl="fgAccFollowNode1" presStyleIdx="2" presStyleCnt="4" custLinFactNeighborX="-45499" custLinFactNeighborY="796">
        <dgm:presLayoutVars>
          <dgm:bulletEnabled val="1"/>
        </dgm:presLayoutVars>
      </dgm:prSet>
      <dgm:spPr/>
      <dgm:t>
        <a:bodyPr/>
        <a:lstStyle/>
        <a:p>
          <a:endParaRPr lang="ru-RU"/>
        </a:p>
      </dgm:t>
    </dgm:pt>
    <dgm:pt modelId="{B49BC15F-AC14-425A-B4D7-5DC45D67D9BD}" type="pres">
      <dgm:prSet presAssocID="{B84457AC-A995-4E4E-9E0B-6C07EE815EFC}" presName="sp" presStyleCnt="0"/>
      <dgm:spPr/>
    </dgm:pt>
    <dgm:pt modelId="{E131F54B-5A7E-4DF7-B28D-75AC09F71CEC}" type="pres">
      <dgm:prSet presAssocID="{89EDF80A-D755-498B-B700-0126907833B8}" presName="arrowAndChildren" presStyleCnt="0"/>
      <dgm:spPr/>
    </dgm:pt>
    <dgm:pt modelId="{6B83327F-398B-4BBB-9254-59D0814C014B}" type="pres">
      <dgm:prSet presAssocID="{89EDF80A-D755-498B-B700-0126907833B8}" presName="parentTextArrow" presStyleLbl="node1" presStyleIdx="1" presStyleCnt="3"/>
      <dgm:spPr/>
      <dgm:t>
        <a:bodyPr/>
        <a:lstStyle/>
        <a:p>
          <a:endParaRPr lang="ru-RU"/>
        </a:p>
      </dgm:t>
    </dgm:pt>
    <dgm:pt modelId="{884D85D6-AE1F-44FF-B40D-691591667284}" type="pres">
      <dgm:prSet presAssocID="{89EDF80A-D755-498B-B700-0126907833B8}" presName="arrow" presStyleLbl="node1" presStyleIdx="2" presStyleCnt="3"/>
      <dgm:spPr/>
      <dgm:t>
        <a:bodyPr/>
        <a:lstStyle/>
        <a:p>
          <a:endParaRPr lang="ru-RU"/>
        </a:p>
      </dgm:t>
    </dgm:pt>
    <dgm:pt modelId="{F8763BC1-2A9C-49C6-A321-8AE787A90F8E}" type="pres">
      <dgm:prSet presAssocID="{89EDF80A-D755-498B-B700-0126907833B8}" presName="descendantArrow" presStyleCnt="0"/>
      <dgm:spPr/>
    </dgm:pt>
    <dgm:pt modelId="{EA7564DE-CC2D-4377-98F4-DE901C18CB3F}" type="pres">
      <dgm:prSet presAssocID="{F84749BA-7229-4C31-98B4-E26AA046F956}" presName="childTextArrow" presStyleLbl="fgAccFollowNode1" presStyleIdx="3" presStyleCnt="4">
        <dgm:presLayoutVars>
          <dgm:bulletEnabled val="1"/>
        </dgm:presLayoutVars>
      </dgm:prSet>
      <dgm:spPr/>
      <dgm:t>
        <a:bodyPr/>
        <a:lstStyle/>
        <a:p>
          <a:endParaRPr lang="ru-RU"/>
        </a:p>
      </dgm:t>
    </dgm:pt>
  </dgm:ptLst>
  <dgm:cxnLst>
    <dgm:cxn modelId="{0BBDF754-D154-4030-B7A0-8657A876E013}" type="presOf" srcId="{FB5C44D9-9216-47E0-AEA7-BE8C27B87D2F}" destId="{BEABA36D-9DC8-4BB0-A1FD-EC90E611DD0C}" srcOrd="0" destOrd="0" presId="urn:microsoft.com/office/officeart/2005/8/layout/process4"/>
    <dgm:cxn modelId="{1AE2A341-DA4B-4FD4-9CD3-F1D5F748F371}" type="presOf" srcId="{FB5C44D9-9216-47E0-AEA7-BE8C27B87D2F}" destId="{3D777C75-950F-48E6-A250-B009FC4C96A1}" srcOrd="1" destOrd="0" presId="urn:microsoft.com/office/officeart/2005/8/layout/process4"/>
    <dgm:cxn modelId="{5A3C604C-3278-41AA-9759-56917C0A4DE0}" srcId="{FB5C44D9-9216-47E0-AEA7-BE8C27B87D2F}" destId="{78C6B057-9EC3-46BD-A60A-96CD0504C9F8}" srcOrd="0" destOrd="0" parTransId="{0234570E-2244-40ED-B785-D5AC02B6908B}" sibTransId="{0607A13D-E1DE-4E3C-8A58-FDF96714ECE3}"/>
    <dgm:cxn modelId="{2C6CE98A-D358-489B-8714-13542603D3C2}" type="presOf" srcId="{EDBEDD8B-21C6-4828-AE07-8EA916A50B65}" destId="{5829D79E-8FD6-442C-873D-7685CEC78403}" srcOrd="0" destOrd="0" presId="urn:microsoft.com/office/officeart/2005/8/layout/process4"/>
    <dgm:cxn modelId="{66164D78-32C5-4C50-B682-74490C5ABAFB}" type="presOf" srcId="{78C6B057-9EC3-46BD-A60A-96CD0504C9F8}" destId="{A848395D-270A-432C-A8E4-6071A79540C7}" srcOrd="0" destOrd="0" presId="urn:microsoft.com/office/officeart/2005/8/layout/process4"/>
    <dgm:cxn modelId="{2FBB0E8F-EF8A-4992-BBCE-D5943FDC283B}" type="presOf" srcId="{B86DA65E-3293-46B1-B2D4-6BC29752B4FA}" destId="{846B1099-E826-4E1D-9DF8-1A5FC8AF5C9B}" srcOrd="0" destOrd="0" presId="urn:microsoft.com/office/officeart/2005/8/layout/process4"/>
    <dgm:cxn modelId="{A3635846-A99A-4D0E-93DA-9122A9669810}" type="presOf" srcId="{AF14C8B6-3FA0-4468-93D4-1319D3D86BE0}" destId="{9307EDF0-140C-4B0A-9E96-7435BDC78847}" srcOrd="0" destOrd="0" presId="urn:microsoft.com/office/officeart/2005/8/layout/process4"/>
    <dgm:cxn modelId="{B14D88C3-D1D3-43FF-BBDF-6E5DAAD69262}" srcId="{EDBEDD8B-21C6-4828-AE07-8EA916A50B65}" destId="{F828FA63-4087-41CA-A451-E91C15E74A6E}" srcOrd="1" destOrd="0" parTransId="{27999875-56B8-484C-BAFC-4685273F724F}" sibTransId="{9F3DF211-BF20-45FC-AA81-25B7A1BC7F1F}"/>
    <dgm:cxn modelId="{98AB6E2E-5A54-42B1-9327-368C238AF645}" type="presOf" srcId="{F84749BA-7229-4C31-98B4-E26AA046F956}" destId="{EA7564DE-CC2D-4377-98F4-DE901C18CB3F}" srcOrd="0" destOrd="0" presId="urn:microsoft.com/office/officeart/2005/8/layout/process4"/>
    <dgm:cxn modelId="{2B268001-61E3-4585-A32F-AF014D7CD64F}" srcId="{F828FA63-4087-41CA-A451-E91C15E74A6E}" destId="{B86DA65E-3293-46B1-B2D4-6BC29752B4FA}" srcOrd="1" destOrd="0" parTransId="{54A14E19-A87A-4504-918A-3E55FBCDEC77}" sibTransId="{997C32EC-B954-4B0C-A29A-16ADCA8767D8}"/>
    <dgm:cxn modelId="{DBE3955E-74D7-4299-937E-983A7647D4CC}" type="presOf" srcId="{F828FA63-4087-41CA-A451-E91C15E74A6E}" destId="{39C38564-9D5A-4CC8-8098-763D9A4D89B3}" srcOrd="0" destOrd="0" presId="urn:microsoft.com/office/officeart/2005/8/layout/process4"/>
    <dgm:cxn modelId="{1F6BC13E-26BA-4190-B50F-CA153D5E0676}" srcId="{F828FA63-4087-41CA-A451-E91C15E74A6E}" destId="{AF14C8B6-3FA0-4468-93D4-1319D3D86BE0}" srcOrd="0" destOrd="0" parTransId="{F19F23EC-9BDD-4846-8029-02660E30206B}" sibTransId="{D214ECFB-27C6-46E3-A071-A6641D80474F}"/>
    <dgm:cxn modelId="{890F8600-B43A-49B1-A93D-4B941470FCB0}" type="presOf" srcId="{89EDF80A-D755-498B-B700-0126907833B8}" destId="{884D85D6-AE1F-44FF-B40D-691591667284}" srcOrd="1" destOrd="0" presId="urn:microsoft.com/office/officeart/2005/8/layout/process4"/>
    <dgm:cxn modelId="{95C20F2F-C893-489D-A15E-DD11549575FE}" srcId="{EDBEDD8B-21C6-4828-AE07-8EA916A50B65}" destId="{89EDF80A-D755-498B-B700-0126907833B8}" srcOrd="0" destOrd="0" parTransId="{9E3E3D75-1F3A-45A2-A022-2940F1F0FE5F}" sibTransId="{B84457AC-A995-4E4E-9E0B-6C07EE815EFC}"/>
    <dgm:cxn modelId="{441887BE-428D-4920-8CC9-D04A9E3FCB28}" type="presOf" srcId="{F828FA63-4087-41CA-A451-E91C15E74A6E}" destId="{E19B0140-7C6B-4D7F-852F-F8E521E8D516}" srcOrd="1" destOrd="0" presId="urn:microsoft.com/office/officeart/2005/8/layout/process4"/>
    <dgm:cxn modelId="{54720B37-76C7-471D-B0F9-C9CD8DCA9C37}" srcId="{EDBEDD8B-21C6-4828-AE07-8EA916A50B65}" destId="{FB5C44D9-9216-47E0-AEA7-BE8C27B87D2F}" srcOrd="2" destOrd="0" parTransId="{8A4D3FF2-42A8-4096-988E-FDE98183242A}" sibTransId="{AC5599BB-FB99-4E70-A163-20FA1E533FE5}"/>
    <dgm:cxn modelId="{797990CB-A0C2-4B87-B1AC-FA846BC189AB}" srcId="{89EDF80A-D755-498B-B700-0126907833B8}" destId="{F84749BA-7229-4C31-98B4-E26AA046F956}" srcOrd="0" destOrd="0" parTransId="{8DBF6C26-204D-42E9-928B-789119052C76}" sibTransId="{0E41959A-0752-4CD9-8261-1E5B56AF470E}"/>
    <dgm:cxn modelId="{F9DDF75F-7F84-43E9-B2DB-462F353A7823}" type="presOf" srcId="{89EDF80A-D755-498B-B700-0126907833B8}" destId="{6B83327F-398B-4BBB-9254-59D0814C014B}" srcOrd="0" destOrd="0" presId="urn:microsoft.com/office/officeart/2005/8/layout/process4"/>
    <dgm:cxn modelId="{E4FDE35E-96CD-4917-BD64-511721C38933}" type="presParOf" srcId="{5829D79E-8FD6-442C-873D-7685CEC78403}" destId="{4742A4F4-B8C8-4CFF-AE4E-9BF0E456F9B9}" srcOrd="0" destOrd="0" presId="urn:microsoft.com/office/officeart/2005/8/layout/process4"/>
    <dgm:cxn modelId="{0B663895-4447-40D4-88D1-F301004CD4BD}" type="presParOf" srcId="{4742A4F4-B8C8-4CFF-AE4E-9BF0E456F9B9}" destId="{BEABA36D-9DC8-4BB0-A1FD-EC90E611DD0C}" srcOrd="0" destOrd="0" presId="urn:microsoft.com/office/officeart/2005/8/layout/process4"/>
    <dgm:cxn modelId="{350884D2-D66F-4078-A2EB-D62F278FEEA7}" type="presParOf" srcId="{4742A4F4-B8C8-4CFF-AE4E-9BF0E456F9B9}" destId="{3D777C75-950F-48E6-A250-B009FC4C96A1}" srcOrd="1" destOrd="0" presId="urn:microsoft.com/office/officeart/2005/8/layout/process4"/>
    <dgm:cxn modelId="{E1AEDD1D-A65A-4DD5-B06F-ACA8F994AE65}" type="presParOf" srcId="{4742A4F4-B8C8-4CFF-AE4E-9BF0E456F9B9}" destId="{D617F361-19DE-4D16-B78B-BDA3AE57D426}" srcOrd="2" destOrd="0" presId="urn:microsoft.com/office/officeart/2005/8/layout/process4"/>
    <dgm:cxn modelId="{8F37E04C-D7FF-4FE9-8C85-0BDBC8C88234}" type="presParOf" srcId="{D617F361-19DE-4D16-B78B-BDA3AE57D426}" destId="{A848395D-270A-432C-A8E4-6071A79540C7}" srcOrd="0" destOrd="0" presId="urn:microsoft.com/office/officeart/2005/8/layout/process4"/>
    <dgm:cxn modelId="{6D42E601-5794-4E2A-84EB-D471C749B0E5}" type="presParOf" srcId="{5829D79E-8FD6-442C-873D-7685CEC78403}" destId="{383925AF-386F-4B0A-AFC3-9EA544B28E16}" srcOrd="1" destOrd="0" presId="urn:microsoft.com/office/officeart/2005/8/layout/process4"/>
    <dgm:cxn modelId="{D8FF4C37-F655-47EF-BEFE-E4D4993F9956}" type="presParOf" srcId="{5829D79E-8FD6-442C-873D-7685CEC78403}" destId="{9493965C-1822-4625-BDA0-3110E2AB647E}" srcOrd="2" destOrd="0" presId="urn:microsoft.com/office/officeart/2005/8/layout/process4"/>
    <dgm:cxn modelId="{92D1D720-9A49-484E-8D39-C76B59C91FF3}" type="presParOf" srcId="{9493965C-1822-4625-BDA0-3110E2AB647E}" destId="{39C38564-9D5A-4CC8-8098-763D9A4D89B3}" srcOrd="0" destOrd="0" presId="urn:microsoft.com/office/officeart/2005/8/layout/process4"/>
    <dgm:cxn modelId="{6E8D03E7-FE25-4825-B415-4FD751D3ED46}" type="presParOf" srcId="{9493965C-1822-4625-BDA0-3110E2AB647E}" destId="{E19B0140-7C6B-4D7F-852F-F8E521E8D516}" srcOrd="1" destOrd="0" presId="urn:microsoft.com/office/officeart/2005/8/layout/process4"/>
    <dgm:cxn modelId="{656E4A01-5159-40C1-9E0D-D7277BAB9C1E}" type="presParOf" srcId="{9493965C-1822-4625-BDA0-3110E2AB647E}" destId="{F8D9120A-B7E8-4C3E-94FA-1B06F7032807}" srcOrd="2" destOrd="0" presId="urn:microsoft.com/office/officeart/2005/8/layout/process4"/>
    <dgm:cxn modelId="{BFD2B83B-E2AD-449A-A9B2-25727180D908}" type="presParOf" srcId="{F8D9120A-B7E8-4C3E-94FA-1B06F7032807}" destId="{9307EDF0-140C-4B0A-9E96-7435BDC78847}" srcOrd="0" destOrd="0" presId="urn:microsoft.com/office/officeart/2005/8/layout/process4"/>
    <dgm:cxn modelId="{5AB7EEB1-270F-4499-B53F-1D8A6634D1A1}" type="presParOf" srcId="{F8D9120A-B7E8-4C3E-94FA-1B06F7032807}" destId="{846B1099-E826-4E1D-9DF8-1A5FC8AF5C9B}" srcOrd="1" destOrd="0" presId="urn:microsoft.com/office/officeart/2005/8/layout/process4"/>
    <dgm:cxn modelId="{486A8AF8-B7D8-4CF5-910D-B08CBCF5E638}" type="presParOf" srcId="{5829D79E-8FD6-442C-873D-7685CEC78403}" destId="{B49BC15F-AC14-425A-B4D7-5DC45D67D9BD}" srcOrd="3" destOrd="0" presId="urn:microsoft.com/office/officeart/2005/8/layout/process4"/>
    <dgm:cxn modelId="{09045322-5A19-4A3C-B916-E0E5BFDE83EA}" type="presParOf" srcId="{5829D79E-8FD6-442C-873D-7685CEC78403}" destId="{E131F54B-5A7E-4DF7-B28D-75AC09F71CEC}" srcOrd="4" destOrd="0" presId="urn:microsoft.com/office/officeart/2005/8/layout/process4"/>
    <dgm:cxn modelId="{045FD057-2085-4B78-AB05-634CF2555F2A}" type="presParOf" srcId="{E131F54B-5A7E-4DF7-B28D-75AC09F71CEC}" destId="{6B83327F-398B-4BBB-9254-59D0814C014B}" srcOrd="0" destOrd="0" presId="urn:microsoft.com/office/officeart/2005/8/layout/process4"/>
    <dgm:cxn modelId="{19677F37-F190-4D38-9C89-D98198483277}" type="presParOf" srcId="{E131F54B-5A7E-4DF7-B28D-75AC09F71CEC}" destId="{884D85D6-AE1F-44FF-B40D-691591667284}" srcOrd="1" destOrd="0" presId="urn:microsoft.com/office/officeart/2005/8/layout/process4"/>
    <dgm:cxn modelId="{D3BA2C11-3C68-4666-92D1-4FEAC309E9C3}" type="presParOf" srcId="{E131F54B-5A7E-4DF7-B28D-75AC09F71CEC}" destId="{F8763BC1-2A9C-49C6-A321-8AE787A90F8E}" srcOrd="2" destOrd="0" presId="urn:microsoft.com/office/officeart/2005/8/layout/process4"/>
    <dgm:cxn modelId="{4D5BC119-FC02-4D41-BE9D-BF3D300A76C9}" type="presParOf" srcId="{F8763BC1-2A9C-49C6-A321-8AE787A90F8E}" destId="{EA7564DE-CC2D-4377-98F4-DE901C18CB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7C75-950F-48E6-A250-B009FC4C96A1}">
      <dsp:nvSpPr>
        <dsp:cNvPr id="0" name=""/>
        <dsp:cNvSpPr/>
      </dsp:nvSpPr>
      <dsp:spPr>
        <a:xfrm>
          <a:off x="0" y="2844088"/>
          <a:ext cx="6591300" cy="9334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err="1"/>
            <a:t>Nafosat</a:t>
          </a:r>
          <a:r>
            <a:rPr lang="en-US" sz="3200" kern="1200" dirty="0"/>
            <a:t> </a:t>
          </a:r>
          <a:r>
            <a:rPr lang="en-US" sz="3200" kern="1200" dirty="0" err="1"/>
            <a:t>bahsi</a:t>
          </a:r>
          <a:endParaRPr lang="ru-RU" sz="3200" kern="1200" dirty="0"/>
        </a:p>
      </dsp:txBody>
      <dsp:txXfrm>
        <a:off x="0" y="2844088"/>
        <a:ext cx="6591300" cy="504086"/>
      </dsp:txXfrm>
    </dsp:sp>
    <dsp:sp modelId="{A848395D-270A-432C-A8E4-6071A79540C7}">
      <dsp:nvSpPr>
        <dsp:cNvPr id="0" name=""/>
        <dsp:cNvSpPr/>
      </dsp:nvSpPr>
      <dsp:spPr>
        <a:xfrm>
          <a:off x="0" y="3316477"/>
          <a:ext cx="6591300" cy="429406"/>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6.Nafosat </a:t>
          </a:r>
          <a:r>
            <a:rPr lang="en-US" sz="2200" kern="1200" dirty="0" err="1"/>
            <a:t>ideali</a:t>
          </a:r>
          <a:endParaRPr lang="ru-RU" sz="2200" kern="1200" dirty="0"/>
        </a:p>
      </dsp:txBody>
      <dsp:txXfrm>
        <a:off x="0" y="3316477"/>
        <a:ext cx="6591300" cy="429406"/>
      </dsp:txXfrm>
    </dsp:sp>
    <dsp:sp modelId="{E19B0140-7C6B-4D7F-852F-F8E521E8D516}">
      <dsp:nvSpPr>
        <dsp:cNvPr id="0" name=""/>
        <dsp:cNvSpPr/>
      </dsp:nvSpPr>
      <dsp:spPr>
        <a:xfrm rot="10800000">
          <a:off x="0" y="1422378"/>
          <a:ext cx="6591300" cy="1435712"/>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kern="1200" dirty="0"/>
            <a:t>3.Nafosat </a:t>
          </a:r>
          <a:r>
            <a:rPr lang="en-US" sz="3200" kern="1200" dirty="0" err="1"/>
            <a:t>bilimi</a:t>
          </a:r>
          <a:endParaRPr lang="ru-RU" sz="3200" kern="1200" dirty="0"/>
        </a:p>
        <a:p>
          <a:pPr lvl="0" algn="ctr" defTabSz="977900">
            <a:lnSpc>
              <a:spcPct val="90000"/>
            </a:lnSpc>
            <a:spcBef>
              <a:spcPct val="0"/>
            </a:spcBef>
            <a:spcAft>
              <a:spcPct val="35000"/>
            </a:spcAft>
          </a:pPr>
          <a:endParaRPr lang="ru-RU" sz="1400" kern="1200" dirty="0"/>
        </a:p>
      </dsp:txBody>
      <dsp:txXfrm rot="-10800000">
        <a:off x="0" y="1422378"/>
        <a:ext cx="6591300" cy="503935"/>
      </dsp:txXfrm>
    </dsp:sp>
    <dsp:sp modelId="{9307EDF0-140C-4B0A-9E96-7435BDC78847}">
      <dsp:nvSpPr>
        <dsp:cNvPr id="0" name=""/>
        <dsp:cNvSpPr/>
      </dsp:nvSpPr>
      <dsp:spPr>
        <a:xfrm>
          <a:off x="0" y="1926313"/>
          <a:ext cx="3295650" cy="42927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endParaRPr lang="ru-RU" sz="2200" kern="1200" dirty="0"/>
        </a:p>
      </dsp:txBody>
      <dsp:txXfrm>
        <a:off x="0" y="1926313"/>
        <a:ext cx="3295650" cy="429278"/>
      </dsp:txXfrm>
    </dsp:sp>
    <dsp:sp modelId="{846B1099-E826-4E1D-9DF8-1A5FC8AF5C9B}">
      <dsp:nvSpPr>
        <dsp:cNvPr id="0" name=""/>
        <dsp:cNvSpPr/>
      </dsp:nvSpPr>
      <dsp:spPr>
        <a:xfrm>
          <a:off x="1796162" y="1929730"/>
          <a:ext cx="3295650" cy="42927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4.Nafosat </a:t>
          </a:r>
          <a:r>
            <a:rPr lang="en-US" sz="2200" kern="1200" dirty="0" err="1"/>
            <a:t>mulohazasi</a:t>
          </a:r>
          <a:endParaRPr lang="ru-RU" sz="2200" kern="1200" dirty="0"/>
        </a:p>
      </dsp:txBody>
      <dsp:txXfrm>
        <a:off x="1796162" y="1929730"/>
        <a:ext cx="3295650" cy="429278"/>
      </dsp:txXfrm>
    </dsp:sp>
    <dsp:sp modelId="{884D85D6-AE1F-44FF-B40D-691591667284}">
      <dsp:nvSpPr>
        <dsp:cNvPr id="0" name=""/>
        <dsp:cNvSpPr/>
      </dsp:nvSpPr>
      <dsp:spPr>
        <a:xfrm rot="10800000">
          <a:off x="0" y="667"/>
          <a:ext cx="6591300" cy="1435712"/>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1.Nafosat his-</a:t>
          </a:r>
          <a:r>
            <a:rPr lang="en-US" sz="3200" kern="1200" dirty="0" err="1"/>
            <a:t>tuyg`usi</a:t>
          </a:r>
          <a:endParaRPr lang="ru-RU" sz="3200" kern="1200" dirty="0"/>
        </a:p>
      </dsp:txBody>
      <dsp:txXfrm rot="-10800000">
        <a:off x="0" y="667"/>
        <a:ext cx="6591300" cy="503935"/>
      </dsp:txXfrm>
    </dsp:sp>
    <dsp:sp modelId="{EA7564DE-CC2D-4377-98F4-DE901C18CB3F}">
      <dsp:nvSpPr>
        <dsp:cNvPr id="0" name=""/>
        <dsp:cNvSpPr/>
      </dsp:nvSpPr>
      <dsp:spPr>
        <a:xfrm>
          <a:off x="0" y="504603"/>
          <a:ext cx="6591300" cy="42927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2.Nafosat </a:t>
          </a:r>
          <a:r>
            <a:rPr lang="en-US" sz="2200" kern="1200" dirty="0" err="1"/>
            <a:t>idroki</a:t>
          </a:r>
          <a:endParaRPr lang="ru-RU" sz="2200" kern="1200" dirty="0"/>
        </a:p>
      </dsp:txBody>
      <dsp:txXfrm>
        <a:off x="0" y="504603"/>
        <a:ext cx="6591300" cy="429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84F961-70DB-4DBF-9D58-E41670D3A61C}" type="datetimeFigureOut">
              <a:rPr lang="ru-RU" smtClean="0"/>
              <a:t>13.12.2022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ED10BE-0AAD-46EE-9619-A027D7F8993B}" type="slidenum">
              <a:rPr lang="ru-RU" smtClean="0"/>
              <a:t>‹#›</a:t>
            </a:fld>
            <a:endParaRPr lang="ru-RU"/>
          </a:p>
        </p:txBody>
      </p:sp>
    </p:spTree>
    <p:extLst>
      <p:ext uri="{BB962C8B-B14F-4D97-AF65-F5344CB8AC3E}">
        <p14:creationId xmlns:p14="http://schemas.microsoft.com/office/powerpoint/2010/main" val="343839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18ACE-B644-4626-8AD5-B914C3911946}" type="datetimeFigureOut">
              <a:rPr lang="ru-RU" smtClean="0"/>
              <a:t>13.12.2022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DA4F8-EBE1-4893-B5BE-15ECEB643269}" type="slidenum">
              <a:rPr lang="ru-RU" smtClean="0"/>
              <a:t>‹#›</a:t>
            </a:fld>
            <a:endParaRPr lang="ru-RU"/>
          </a:p>
        </p:txBody>
      </p:sp>
    </p:spTree>
    <p:extLst>
      <p:ext uri="{BB962C8B-B14F-4D97-AF65-F5344CB8AC3E}">
        <p14:creationId xmlns:p14="http://schemas.microsoft.com/office/powerpoint/2010/main" val="3145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276585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184354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244A49-5423-4106-BB90-E6C3064F04A9}" type="slidenum">
              <a:rPr lang="ru-RU" smtClean="0"/>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405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FA11048-4701-4CE5-ACBD-729A5B8B7363}" type="datetimeFigureOut">
              <a:rPr lang="ru-RU" smtClean="0"/>
              <a:t>13.12.2022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110084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FA11048-4701-4CE5-ACBD-729A5B8B7363}" type="datetimeFigureOut">
              <a:rPr lang="ru-RU" smtClean="0"/>
              <a:t>13.12.2022</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244A49-5423-4106-BB90-E6C3064F04A9}" type="slidenum">
              <a:rPr lang="ru-RU" smtClean="0"/>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699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FA11048-4701-4CE5-ACBD-729A5B8B7363}" type="datetimeFigureOut">
              <a:rPr lang="ru-RU" smtClean="0"/>
              <a:t>13.12.2022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182468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117313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377894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219721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A11048-4701-4CE5-ACBD-729A5B8B7363}" type="datetimeFigureOut">
              <a:rPr lang="ru-RU" smtClean="0"/>
              <a:t>13.12.2022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342295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FA11048-4701-4CE5-ACBD-729A5B8B7363}" type="datetimeFigureOut">
              <a:rPr lang="ru-RU" smtClean="0"/>
              <a:t>13.12.2022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372261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FA11048-4701-4CE5-ACBD-729A5B8B7363}" type="datetimeFigureOut">
              <a:rPr lang="ru-RU" smtClean="0"/>
              <a:t>13.12.2022</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337268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FA11048-4701-4CE5-ACBD-729A5B8B7363}" type="datetimeFigureOut">
              <a:rPr lang="ru-RU" smtClean="0"/>
              <a:t>13.12.2022</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47632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11048-4701-4CE5-ACBD-729A5B8B7363}" type="datetimeFigureOut">
              <a:rPr lang="ru-RU" smtClean="0"/>
              <a:t>13.12.2022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56492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A11048-4701-4CE5-ACBD-729A5B8B7363}" type="datetimeFigureOut">
              <a:rPr lang="ru-RU" smtClean="0"/>
              <a:t>13.12.2022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331693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A11048-4701-4CE5-ACBD-729A5B8B7363}" type="datetimeFigureOut">
              <a:rPr lang="ru-RU" smtClean="0"/>
              <a:t>13.12.2022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244A49-5423-4106-BB90-E6C3064F04A9}" type="slidenum">
              <a:rPr lang="ru-RU" smtClean="0"/>
              <a:t>‹#›</a:t>
            </a:fld>
            <a:endParaRPr lang="ru-RU"/>
          </a:p>
        </p:txBody>
      </p:sp>
    </p:spTree>
    <p:extLst>
      <p:ext uri="{BB962C8B-B14F-4D97-AF65-F5344CB8AC3E}">
        <p14:creationId xmlns:p14="http://schemas.microsoft.com/office/powerpoint/2010/main" val="187990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FA11048-4701-4CE5-ACBD-729A5B8B7363}" type="datetimeFigureOut">
              <a:rPr lang="ru-RU" smtClean="0"/>
              <a:t>13.12.2022</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2244A49-5423-4106-BB90-E6C3064F04A9}" type="slidenum">
              <a:rPr lang="ru-RU" smtClean="0"/>
              <a:t>‹#›</a:t>
            </a:fld>
            <a:endParaRPr lang="ru-RU"/>
          </a:p>
        </p:txBody>
      </p:sp>
    </p:spTree>
    <p:extLst>
      <p:ext uri="{BB962C8B-B14F-4D97-AF65-F5344CB8AC3E}">
        <p14:creationId xmlns:p14="http://schemas.microsoft.com/office/powerpoint/2010/main" val="152217281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157592" cy="2520280"/>
          </a:xfrm>
        </p:spPr>
        <p:txBody>
          <a:bodyPr>
            <a:normAutofit fontScale="90000"/>
          </a:bodyPr>
          <a:lstStyle/>
          <a:p>
            <a:r>
              <a:rPr lang="en-US" smtClean="0">
                <a:solidFill>
                  <a:schemeClr val="tx2">
                    <a:lumMod val="10000"/>
                  </a:schemeClr>
                </a:solidFill>
              </a:rPr>
              <a:t>Mavzu:Ekologiya </a:t>
            </a:r>
            <a:r>
              <a:rPr lang="en-US" dirty="0" err="1">
                <a:solidFill>
                  <a:schemeClr val="tx2">
                    <a:lumMod val="10000"/>
                  </a:schemeClr>
                </a:solidFill>
              </a:rPr>
              <a:t>va</a:t>
            </a:r>
            <a:r>
              <a:rPr lang="en-US" dirty="0">
                <a:solidFill>
                  <a:schemeClr val="tx2">
                    <a:lumMod val="10000"/>
                  </a:schemeClr>
                </a:solidFill>
              </a:rPr>
              <a:t> </a:t>
            </a:r>
            <a:r>
              <a:rPr lang="en-US" dirty="0" err="1">
                <a:solidFill>
                  <a:schemeClr val="tx2">
                    <a:lumMod val="10000"/>
                  </a:schemeClr>
                </a:solidFill>
              </a:rPr>
              <a:t>Nafosat</a:t>
            </a:r>
            <a:r>
              <a:rPr lang="en-US" dirty="0">
                <a:solidFill>
                  <a:schemeClr val="tx2">
                    <a:lumMod val="10000"/>
                  </a:schemeClr>
                </a:solidFill>
              </a:rPr>
              <a:t> </a:t>
            </a:r>
            <a:r>
              <a:rPr lang="en-US" dirty="0" err="1">
                <a:solidFill>
                  <a:schemeClr val="tx2">
                    <a:lumMod val="10000"/>
                  </a:schemeClr>
                </a:solidFill>
              </a:rPr>
              <a:t>tarbiyasi</a:t>
            </a:r>
            <a:r>
              <a:rPr lang="en-US" dirty="0">
                <a:solidFill>
                  <a:schemeClr val="tx2">
                    <a:lumMod val="10000"/>
                  </a:schemeClr>
                </a:solidFill>
              </a:rPr>
              <a:t/>
            </a:r>
            <a:br>
              <a:rPr lang="en-US" dirty="0">
                <a:solidFill>
                  <a:schemeClr val="tx2">
                    <a:lumMod val="10000"/>
                  </a:schemeClr>
                </a:solidFill>
              </a:rPr>
            </a:br>
            <a:r>
              <a:rPr lang="en-US" dirty="0">
                <a:solidFill>
                  <a:schemeClr val="tx2">
                    <a:lumMod val="10000"/>
                  </a:schemeClr>
                </a:solidFill>
              </a:rPr>
              <a:t/>
            </a:r>
            <a:br>
              <a:rPr lang="en-US" dirty="0">
                <a:solidFill>
                  <a:schemeClr val="tx2">
                    <a:lumMod val="10000"/>
                  </a:schemeClr>
                </a:solidFill>
              </a:rPr>
            </a:br>
            <a:r>
              <a:rPr lang="en-US" dirty="0">
                <a:solidFill>
                  <a:schemeClr val="tx2">
                    <a:lumMod val="10000"/>
                  </a:schemeClr>
                </a:solidFill>
              </a:rPr>
              <a:t/>
            </a:r>
            <a:br>
              <a:rPr lang="en-US" dirty="0">
                <a:solidFill>
                  <a:schemeClr val="tx2">
                    <a:lumMod val="10000"/>
                  </a:schemeClr>
                </a:solidFill>
              </a:rPr>
            </a:br>
            <a:r>
              <a:rPr lang="en-US" dirty="0">
                <a:solidFill>
                  <a:schemeClr val="tx2">
                    <a:lumMod val="10000"/>
                  </a:schemeClr>
                </a:solidFill>
              </a:rPr>
              <a:t>    </a:t>
            </a:r>
            <a:br>
              <a:rPr lang="en-US" dirty="0">
                <a:solidFill>
                  <a:schemeClr val="tx2">
                    <a:lumMod val="10000"/>
                  </a:schemeClr>
                </a:solidFill>
              </a:rPr>
            </a:br>
            <a:r>
              <a:rPr lang="en-US" sz="3600" b="0" dirty="0">
                <a:solidFill>
                  <a:schemeClr val="tx2">
                    <a:lumMod val="10000"/>
                  </a:schemeClr>
                </a:solidFill>
              </a:rPr>
              <a:t>315-guruh </a:t>
            </a:r>
            <a:r>
              <a:rPr lang="en-US" sz="3600" b="0" dirty="0" err="1">
                <a:solidFill>
                  <a:schemeClr val="tx2">
                    <a:lumMod val="10000"/>
                  </a:schemeClr>
                </a:solidFill>
              </a:rPr>
              <a:t>Rahimqulova</a:t>
            </a:r>
            <a:r>
              <a:rPr lang="en-US" sz="3600" b="0" dirty="0">
                <a:solidFill>
                  <a:schemeClr val="tx2">
                    <a:lumMod val="10000"/>
                  </a:schemeClr>
                </a:solidFill>
              </a:rPr>
              <a:t> </a:t>
            </a:r>
            <a:r>
              <a:rPr lang="en-US" sz="3600" b="0" dirty="0" err="1">
                <a:solidFill>
                  <a:schemeClr val="tx2">
                    <a:lumMod val="10000"/>
                  </a:schemeClr>
                </a:solidFill>
              </a:rPr>
              <a:t>Maftuna</a:t>
            </a:r>
            <a:endParaRPr lang="ru-RU" sz="3600" b="0" dirty="0">
              <a:solidFill>
                <a:schemeClr val="tx2">
                  <a:lumMod val="10000"/>
                </a:schemeClr>
              </a:solidFill>
            </a:endParaRPr>
          </a:p>
        </p:txBody>
      </p:sp>
      <p:sp>
        <p:nvSpPr>
          <p:cNvPr id="14" name="Объект 13"/>
          <p:cNvSpPr>
            <a:spLocks noGrp="1"/>
          </p:cNvSpPr>
          <p:nvPr>
            <p:ph sz="quarter" idx="4294967295"/>
          </p:nvPr>
        </p:nvSpPr>
        <p:spPr>
          <a:xfrm>
            <a:off x="0" y="1341438"/>
            <a:ext cx="9036050" cy="3095625"/>
          </a:xfrm>
        </p:spPr>
        <p:txBody>
          <a:bodyPr/>
          <a:lstStyle/>
          <a:p>
            <a:endParaRPr lang="ru-RU" sz="4000" dirty="0"/>
          </a:p>
          <a:p>
            <a:pPr marL="0" indent="0">
              <a:buNone/>
            </a:pPr>
            <a:endParaRPr lang="ru-RU" sz="4000" dirty="0"/>
          </a:p>
        </p:txBody>
      </p:sp>
    </p:spTree>
    <p:extLst>
      <p:ext uri="{BB962C8B-B14F-4D97-AF65-F5344CB8AC3E}">
        <p14:creationId xmlns:p14="http://schemas.microsoft.com/office/powerpoint/2010/main" val="35067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340768"/>
            <a:ext cx="8229600" cy="4090466"/>
          </a:xfrm>
        </p:spPr>
        <p:txBody>
          <a:bodyPr/>
          <a:lstStyle/>
          <a:p>
            <a:pPr algn="l"/>
            <a:r>
              <a:rPr lang="en-US" b="0" i="1" dirty="0"/>
              <a:t>         </a:t>
            </a:r>
            <a:r>
              <a:rPr lang="en-US" b="0" i="1" dirty="0" err="1">
                <a:solidFill>
                  <a:schemeClr val="tx2">
                    <a:lumMod val="10000"/>
                  </a:schemeClr>
                </a:solidFill>
              </a:rPr>
              <a:t>Nafosat</a:t>
            </a:r>
            <a:r>
              <a:rPr lang="en-US" b="0" i="1" dirty="0">
                <a:solidFill>
                  <a:schemeClr val="tx2">
                    <a:lumMod val="10000"/>
                  </a:schemeClr>
                </a:solidFill>
              </a:rPr>
              <a:t> </a:t>
            </a:r>
            <a:r>
              <a:rPr lang="en-US" b="0" i="1" dirty="0" err="1">
                <a:solidFill>
                  <a:schemeClr val="tx2">
                    <a:lumMod val="10000"/>
                  </a:schemeClr>
                </a:solidFill>
              </a:rPr>
              <a:t>ongining</a:t>
            </a:r>
            <a:r>
              <a:rPr lang="en-US" b="0" i="1" dirty="0">
                <a:solidFill>
                  <a:schemeClr val="tx2">
                    <a:lumMod val="10000"/>
                  </a:schemeClr>
                </a:solidFill>
              </a:rPr>
              <a:t> </a:t>
            </a:r>
            <a:r>
              <a:rPr lang="en-US" b="0" i="1" dirty="0" err="1">
                <a:solidFill>
                  <a:schemeClr val="tx2">
                    <a:lumMod val="10000"/>
                  </a:schemeClr>
                </a:solidFill>
              </a:rPr>
              <a:t>tarkibiy</a:t>
            </a:r>
            <a:r>
              <a:rPr lang="en-US" b="0" i="1" dirty="0">
                <a:solidFill>
                  <a:schemeClr val="tx2">
                    <a:lumMod val="10000"/>
                  </a:schemeClr>
                </a:solidFill>
              </a:rPr>
              <a:t> </a:t>
            </a:r>
            <a:r>
              <a:rPr lang="en-US" b="0" i="1" dirty="0" err="1">
                <a:solidFill>
                  <a:schemeClr val="tx2">
                    <a:lumMod val="10000"/>
                  </a:schemeClr>
                </a:solidFill>
              </a:rPr>
              <a:t>qismlari</a:t>
            </a:r>
            <a:r>
              <a:rPr lang="en-US" b="0" i="1" dirty="0">
                <a:solidFill>
                  <a:schemeClr val="tx2">
                    <a:lumMod val="10000"/>
                  </a:schemeClr>
                </a:solidFill>
              </a:rPr>
              <a:t>  </a:t>
            </a:r>
            <a:r>
              <a:rPr lang="en-US" b="0" i="1" dirty="0" err="1">
                <a:solidFill>
                  <a:schemeClr val="tx2">
                    <a:lumMod val="10000"/>
                  </a:schemeClr>
                </a:solidFill>
              </a:rPr>
              <a:t>uziga</a:t>
            </a:r>
            <a:r>
              <a:rPr lang="en-US" b="0" i="1" dirty="0">
                <a:solidFill>
                  <a:schemeClr val="tx2">
                    <a:lumMod val="10000"/>
                  </a:schemeClr>
                </a:solidFill>
              </a:rPr>
              <a:t> </a:t>
            </a:r>
            <a:r>
              <a:rPr lang="en-US" b="0" i="1" dirty="0" err="1">
                <a:solidFill>
                  <a:schemeClr val="tx2">
                    <a:lumMod val="10000"/>
                  </a:schemeClr>
                </a:solidFill>
              </a:rPr>
              <a:t>xos</a:t>
            </a:r>
            <a:r>
              <a:rPr lang="en-US" b="0" i="1" dirty="0">
                <a:solidFill>
                  <a:schemeClr val="tx2">
                    <a:lumMod val="10000"/>
                  </a:schemeClr>
                </a:solidFill>
              </a:rPr>
              <a:t> </a:t>
            </a:r>
            <a:r>
              <a:rPr lang="en-US" b="0" i="1" dirty="0" err="1">
                <a:solidFill>
                  <a:schemeClr val="tx2">
                    <a:lumMod val="10000"/>
                  </a:schemeClr>
                </a:solidFill>
              </a:rPr>
              <a:t>murakkab</a:t>
            </a:r>
            <a:r>
              <a:rPr lang="en-US" b="0" i="1" dirty="0">
                <a:solidFill>
                  <a:schemeClr val="tx2">
                    <a:lumMod val="10000"/>
                  </a:schemeClr>
                </a:solidFill>
              </a:rPr>
              <a:t> </a:t>
            </a:r>
            <a:r>
              <a:rPr lang="en-US" b="0" i="1" dirty="0" err="1">
                <a:solidFill>
                  <a:schemeClr val="tx2">
                    <a:lumMod val="10000"/>
                  </a:schemeClr>
                </a:solidFill>
              </a:rPr>
              <a:t>tuzulishiga</a:t>
            </a:r>
            <a:r>
              <a:rPr lang="en-US" b="0" i="1" dirty="0">
                <a:solidFill>
                  <a:schemeClr val="tx2">
                    <a:lumMod val="10000"/>
                  </a:schemeClr>
                </a:solidFill>
              </a:rPr>
              <a:t> </a:t>
            </a:r>
            <a:r>
              <a:rPr lang="en-US" b="0" i="1" dirty="0" err="1">
                <a:solidFill>
                  <a:schemeClr val="tx2">
                    <a:lumMod val="10000"/>
                  </a:schemeClr>
                </a:solidFill>
              </a:rPr>
              <a:t>egadir</a:t>
            </a:r>
            <a:r>
              <a:rPr lang="en-US" b="0" i="1" dirty="0">
                <a:solidFill>
                  <a:schemeClr val="tx2">
                    <a:lumMod val="10000"/>
                  </a:schemeClr>
                </a:solidFill>
              </a:rPr>
              <a:t>: </a:t>
            </a:r>
            <a:r>
              <a:rPr lang="en-US" b="0" i="1" dirty="0" err="1">
                <a:solidFill>
                  <a:schemeClr val="tx2">
                    <a:lumMod val="10000"/>
                  </a:schemeClr>
                </a:solidFill>
              </a:rPr>
              <a:t>bular</a:t>
            </a:r>
            <a:r>
              <a:rPr lang="en-US" b="0" i="1" dirty="0">
                <a:solidFill>
                  <a:schemeClr val="tx2">
                    <a:lumMod val="10000"/>
                  </a:schemeClr>
                </a:solidFill>
              </a:rPr>
              <a:t> </a:t>
            </a:r>
            <a:r>
              <a:rPr lang="en-US" b="0" i="1" dirty="0" err="1">
                <a:solidFill>
                  <a:schemeClr val="tx2">
                    <a:lumMod val="10000"/>
                  </a:schemeClr>
                </a:solidFill>
              </a:rPr>
              <a:t>quydailar</a:t>
            </a:r>
            <a:r>
              <a:rPr lang="en-US" b="0" i="1" dirty="0">
                <a:solidFill>
                  <a:schemeClr val="tx2">
                    <a:lumMod val="10000"/>
                  </a:schemeClr>
                </a:solidFill>
              </a:rPr>
              <a:t>!!! </a:t>
            </a:r>
            <a:endParaRPr lang="ru-RU" b="0" i="1" dirty="0">
              <a:solidFill>
                <a:schemeClr val="tx2">
                  <a:lumMod val="10000"/>
                </a:schemeClr>
              </a:solidFill>
            </a:endParaRPr>
          </a:p>
        </p:txBody>
      </p:sp>
    </p:spTree>
    <p:extLst>
      <p:ext uri="{BB962C8B-B14F-4D97-AF65-F5344CB8AC3E}">
        <p14:creationId xmlns:p14="http://schemas.microsoft.com/office/powerpoint/2010/main" val="28233922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0" i="1" dirty="0">
                <a:solidFill>
                  <a:schemeClr val="tx2">
                    <a:lumMod val="10000"/>
                  </a:schemeClr>
                </a:solidFill>
              </a:rPr>
              <a:t>NAFOSAT ONGI</a:t>
            </a:r>
            <a:endParaRPr lang="ru-RU" b="0" i="1" dirty="0">
              <a:solidFill>
                <a:schemeClr val="tx2">
                  <a:lumMod val="1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80162726"/>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530704"/>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76117" y="2133600"/>
            <a:ext cx="2125265" cy="3778250"/>
          </a:xfrm>
        </p:spPr>
      </p:pic>
    </p:spTree>
    <p:extLst>
      <p:ext uri="{BB962C8B-B14F-4D97-AF65-F5344CB8AC3E}">
        <p14:creationId xmlns:p14="http://schemas.microsoft.com/office/powerpoint/2010/main" val="3472377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274636"/>
            <a:ext cx="7560840" cy="922116"/>
          </a:xfrm>
        </p:spPr>
        <p:txBody>
          <a:bodyPr>
            <a:normAutofit/>
          </a:bodyPr>
          <a:lstStyle/>
          <a:p>
            <a:r>
              <a:rPr lang="en-US" dirty="0" err="1"/>
              <a:t>Nafosat</a:t>
            </a:r>
            <a:r>
              <a:rPr lang="en-US" dirty="0"/>
              <a:t> </a:t>
            </a:r>
            <a:r>
              <a:rPr lang="en-US"/>
              <a:t>tarbiyasi</a:t>
            </a:r>
            <a:endParaRPr lang="ru-RU" dirty="0"/>
          </a:p>
        </p:txBody>
      </p:sp>
      <p:sp>
        <p:nvSpPr>
          <p:cNvPr id="3" name="Объект 2"/>
          <p:cNvSpPr>
            <a:spLocks noGrp="1"/>
          </p:cNvSpPr>
          <p:nvPr>
            <p:ph idx="1"/>
          </p:nvPr>
        </p:nvSpPr>
        <p:spPr/>
        <p:txBody>
          <a:bodyPr>
            <a:normAutofit/>
          </a:bodyPr>
          <a:lstStyle/>
          <a:p>
            <a:r>
              <a:rPr lang="en-US" i="1" dirty="0" err="1"/>
              <a:t>Nafosat</a:t>
            </a:r>
            <a:r>
              <a:rPr lang="en-US" i="1" dirty="0"/>
              <a:t>  </a:t>
            </a:r>
            <a:r>
              <a:rPr lang="en-US" i="1" dirty="0" err="1"/>
              <a:t>tarbiyasi</a:t>
            </a:r>
            <a:r>
              <a:rPr lang="en-US" i="1" dirty="0"/>
              <a:t>, </a:t>
            </a:r>
            <a:r>
              <a:rPr lang="en-US" i="1" dirty="0" err="1"/>
              <a:t>eng</a:t>
            </a:r>
            <a:r>
              <a:rPr lang="en-US" i="1" dirty="0"/>
              <a:t> </a:t>
            </a:r>
            <a:r>
              <a:rPr lang="en-US" i="1" dirty="0" err="1"/>
              <a:t>avvalo</a:t>
            </a:r>
            <a:r>
              <a:rPr lang="en-US" i="1" dirty="0"/>
              <a:t>, </a:t>
            </a:r>
            <a:r>
              <a:rPr lang="en-US" i="1" dirty="0" err="1"/>
              <a:t>har</a:t>
            </a:r>
            <a:r>
              <a:rPr lang="en-US" i="1" dirty="0"/>
              <a:t> </a:t>
            </a:r>
            <a:r>
              <a:rPr lang="en-US" i="1" dirty="0" err="1"/>
              <a:t>bir</a:t>
            </a:r>
            <a:r>
              <a:rPr lang="en-US" i="1" dirty="0"/>
              <a:t> </a:t>
            </a:r>
            <a:r>
              <a:rPr lang="en-US" i="1" dirty="0" err="1"/>
              <a:t>kishida</a:t>
            </a:r>
            <a:r>
              <a:rPr lang="en-US" i="1" dirty="0"/>
              <a:t> </a:t>
            </a:r>
            <a:r>
              <a:rPr lang="en-US" i="1" dirty="0" err="1"/>
              <a:t>badiiy</a:t>
            </a:r>
            <a:r>
              <a:rPr lang="en-US" i="1" dirty="0"/>
              <a:t> </a:t>
            </a:r>
            <a:r>
              <a:rPr lang="en-US" i="1" dirty="0" err="1"/>
              <a:t>hissiyot</a:t>
            </a:r>
            <a:r>
              <a:rPr lang="en-US" i="1" dirty="0"/>
              <a:t> </a:t>
            </a:r>
            <a:r>
              <a:rPr lang="en-US" i="1" dirty="0" err="1"/>
              <a:t>tuyg`ularini</a:t>
            </a:r>
            <a:r>
              <a:rPr lang="en-US" i="1" dirty="0"/>
              <a:t>, </a:t>
            </a:r>
            <a:r>
              <a:rPr lang="en-US" i="1" dirty="0" err="1"/>
              <a:t>badiiy</a:t>
            </a:r>
            <a:r>
              <a:rPr lang="en-US" i="1" dirty="0"/>
              <a:t> </a:t>
            </a:r>
            <a:r>
              <a:rPr lang="en-US" i="1" dirty="0" err="1"/>
              <a:t>didni</a:t>
            </a:r>
            <a:r>
              <a:rPr lang="en-US" i="1" dirty="0"/>
              <a:t> </a:t>
            </a:r>
            <a:r>
              <a:rPr lang="en-US" i="1" dirty="0" err="1"/>
              <a:t>tarbiyalashdir</a:t>
            </a:r>
            <a:r>
              <a:rPr lang="en-US" i="1" dirty="0"/>
              <a:t>. </a:t>
            </a:r>
            <a:r>
              <a:rPr lang="en-US" i="1" dirty="0" err="1"/>
              <a:t>Shaxsning</a:t>
            </a:r>
            <a:r>
              <a:rPr lang="en-US" i="1" dirty="0"/>
              <a:t>  </a:t>
            </a:r>
            <a:r>
              <a:rPr lang="en-US" i="1" dirty="0" err="1"/>
              <a:t>barkamol</a:t>
            </a:r>
            <a:r>
              <a:rPr lang="en-US" i="1" dirty="0"/>
              <a:t> </a:t>
            </a:r>
            <a:r>
              <a:rPr lang="en-US" i="1" dirty="0" err="1"/>
              <a:t>inson</a:t>
            </a:r>
            <a:r>
              <a:rPr lang="en-US" i="1" dirty="0"/>
              <a:t> </a:t>
            </a:r>
            <a:r>
              <a:rPr lang="en-US" i="1" dirty="0" err="1"/>
              <a:t>bo`lib</a:t>
            </a:r>
            <a:r>
              <a:rPr lang="en-US" i="1" dirty="0"/>
              <a:t> </a:t>
            </a:r>
            <a:r>
              <a:rPr lang="en-US" i="1" dirty="0" err="1"/>
              <a:t>shakllanishida</a:t>
            </a:r>
            <a:r>
              <a:rPr lang="en-US" i="1" dirty="0"/>
              <a:t> </a:t>
            </a:r>
            <a:r>
              <a:rPr lang="en-US" i="1" dirty="0" err="1"/>
              <a:t>ikki</a:t>
            </a:r>
            <a:r>
              <a:rPr lang="en-US" i="1" dirty="0"/>
              <a:t> </a:t>
            </a:r>
            <a:r>
              <a:rPr lang="en-US" i="1" dirty="0" err="1"/>
              <a:t>tomon</a:t>
            </a:r>
            <a:r>
              <a:rPr lang="en-US" i="1" dirty="0"/>
              <a:t> </a:t>
            </a:r>
            <a:r>
              <a:rPr lang="en-US" i="1" dirty="0" err="1"/>
              <a:t>bir-birini</a:t>
            </a:r>
            <a:r>
              <a:rPr lang="en-US" i="1" dirty="0"/>
              <a:t> </a:t>
            </a:r>
            <a:r>
              <a:rPr lang="en-US" i="1" dirty="0" err="1"/>
              <a:t>to`ldiradi</a:t>
            </a:r>
            <a:r>
              <a:rPr lang="en-US" i="1" dirty="0"/>
              <a:t>. </a:t>
            </a:r>
            <a:r>
              <a:rPr lang="en-US" i="1" dirty="0" err="1"/>
              <a:t>Nafosat</a:t>
            </a:r>
            <a:r>
              <a:rPr lang="en-US" i="1" dirty="0"/>
              <a:t> </a:t>
            </a:r>
            <a:r>
              <a:rPr lang="en-US" i="1" dirty="0" err="1"/>
              <a:t>tarbiyasi</a:t>
            </a:r>
            <a:r>
              <a:rPr lang="en-US" i="1" dirty="0"/>
              <a:t> </a:t>
            </a:r>
            <a:r>
              <a:rPr lang="en-US" i="1" dirty="0" err="1"/>
              <a:t>bugung</a:t>
            </a:r>
            <a:r>
              <a:rPr lang="en-US" i="1" dirty="0"/>
              <a:t> </a:t>
            </a:r>
            <a:r>
              <a:rPr lang="en-US" i="1" dirty="0" err="1"/>
              <a:t>kunda</a:t>
            </a:r>
            <a:r>
              <a:rPr lang="en-US" i="1" dirty="0"/>
              <a:t>   did-</a:t>
            </a:r>
            <a:r>
              <a:rPr lang="en-US" i="1" dirty="0" err="1"/>
              <a:t>farosatlilik</a:t>
            </a:r>
            <a:r>
              <a:rPr lang="en-US" i="1" dirty="0"/>
              <a:t> </a:t>
            </a:r>
            <a:r>
              <a:rPr lang="en-US" i="1" dirty="0" err="1"/>
              <a:t>mehnatda</a:t>
            </a:r>
            <a:r>
              <a:rPr lang="en-US" i="1" dirty="0"/>
              <a:t>, </a:t>
            </a:r>
            <a:r>
              <a:rPr lang="en-US" i="1" dirty="0" err="1"/>
              <a:t>ishlab</a:t>
            </a:r>
            <a:r>
              <a:rPr lang="en-US" i="1" dirty="0"/>
              <a:t> </a:t>
            </a:r>
            <a:r>
              <a:rPr lang="en-US" i="1" dirty="0" err="1"/>
              <a:t>chiqarishda,kundalik</a:t>
            </a:r>
            <a:r>
              <a:rPr lang="en-US" i="1" dirty="0"/>
              <a:t> </a:t>
            </a:r>
            <a:r>
              <a:rPr lang="en-US" i="1" dirty="0" err="1"/>
              <a:t>amaliy</a:t>
            </a:r>
            <a:r>
              <a:rPr lang="en-US" i="1" dirty="0"/>
              <a:t> </a:t>
            </a:r>
            <a:r>
              <a:rPr lang="en-US" i="1" dirty="0" err="1"/>
              <a:t>faoliyatda</a:t>
            </a:r>
            <a:r>
              <a:rPr lang="en-US" i="1" dirty="0"/>
              <a:t>- </a:t>
            </a:r>
            <a:r>
              <a:rPr lang="en-US" i="1" dirty="0" err="1"/>
              <a:t>har</a:t>
            </a:r>
            <a:r>
              <a:rPr lang="en-US" i="1" dirty="0"/>
              <a:t> </a:t>
            </a:r>
            <a:r>
              <a:rPr lang="en-US" i="1" dirty="0" err="1"/>
              <a:t>bir</a:t>
            </a:r>
            <a:r>
              <a:rPr lang="en-US" i="1" dirty="0"/>
              <a:t> </a:t>
            </a:r>
            <a:r>
              <a:rPr lang="en-US" i="1" dirty="0" err="1"/>
              <a:t>inson</a:t>
            </a:r>
            <a:r>
              <a:rPr lang="en-US" i="1" dirty="0"/>
              <a:t> </a:t>
            </a:r>
            <a:r>
              <a:rPr lang="en-US" i="1" dirty="0" err="1"/>
              <a:t>uchun</a:t>
            </a:r>
            <a:r>
              <a:rPr lang="en-US" i="1" dirty="0"/>
              <a:t> </a:t>
            </a:r>
            <a:r>
              <a:rPr lang="en-US" i="1" dirty="0" err="1"/>
              <a:t>hayotiy</a:t>
            </a:r>
            <a:r>
              <a:rPr lang="en-US" i="1" dirty="0"/>
              <a:t> </a:t>
            </a:r>
            <a:r>
              <a:rPr lang="en-US" i="1" dirty="0" err="1"/>
              <a:t>ehtiyojga</a:t>
            </a:r>
            <a:r>
              <a:rPr lang="en-US" i="1" dirty="0"/>
              <a:t>  </a:t>
            </a:r>
            <a:r>
              <a:rPr lang="en-US" i="1" dirty="0" err="1"/>
              <a:t>aylanib</a:t>
            </a:r>
            <a:r>
              <a:rPr lang="en-US" i="1" dirty="0"/>
              <a:t> </a:t>
            </a:r>
            <a:r>
              <a:rPr lang="en-US" i="1" dirty="0" err="1"/>
              <a:t>qolgan</a:t>
            </a:r>
            <a:r>
              <a:rPr lang="en-US" i="1" dirty="0"/>
              <a:t>. </a:t>
            </a:r>
          </a:p>
          <a:p>
            <a:r>
              <a:rPr lang="en-US" i="1" dirty="0" err="1"/>
              <a:t>Donolardan</a:t>
            </a:r>
            <a:r>
              <a:rPr lang="en-US" i="1" dirty="0"/>
              <a:t> </a:t>
            </a:r>
            <a:r>
              <a:rPr lang="en-US" i="1" dirty="0" err="1"/>
              <a:t>biri</a:t>
            </a:r>
            <a:r>
              <a:rPr lang="en-US" i="1" dirty="0"/>
              <a:t> </a:t>
            </a:r>
            <a:r>
              <a:rPr lang="en-US" i="1" dirty="0" err="1"/>
              <a:t>go`zallik</a:t>
            </a:r>
            <a:r>
              <a:rPr lang="en-US" i="1" dirty="0"/>
              <a:t>  </a:t>
            </a:r>
            <a:r>
              <a:rPr lang="en-US" i="1" dirty="0" err="1"/>
              <a:t>axloq-odobning</a:t>
            </a:r>
            <a:r>
              <a:rPr lang="en-US" i="1" dirty="0"/>
              <a:t> </a:t>
            </a:r>
            <a:r>
              <a:rPr lang="en-US" i="1" dirty="0" err="1"/>
              <a:t>tug`ishgan</a:t>
            </a:r>
            <a:r>
              <a:rPr lang="en-US" i="1" dirty="0"/>
              <a:t> </a:t>
            </a:r>
            <a:r>
              <a:rPr lang="en-US" i="1" dirty="0" err="1"/>
              <a:t>singlisidir</a:t>
            </a:r>
            <a:r>
              <a:rPr lang="en-US" i="1" dirty="0"/>
              <a:t>, </a:t>
            </a:r>
            <a:r>
              <a:rPr lang="en-US" i="1" dirty="0" err="1"/>
              <a:t>degan</a:t>
            </a:r>
            <a:r>
              <a:rPr lang="en-US" i="1" dirty="0"/>
              <a:t> </a:t>
            </a:r>
            <a:r>
              <a:rPr lang="en-US" i="1" dirty="0" err="1"/>
              <a:t>edi</a:t>
            </a:r>
            <a:endParaRPr lang="ru-RU" i="1" dirty="0"/>
          </a:p>
        </p:txBody>
      </p:sp>
    </p:spTree>
    <p:extLst>
      <p:ext uri="{BB962C8B-B14F-4D97-AF65-F5344CB8AC3E}">
        <p14:creationId xmlns:p14="http://schemas.microsoft.com/office/powerpoint/2010/main" val="372673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solidFill>
                  <a:schemeClr val="tx2">
                    <a:lumMod val="10000"/>
                  </a:schemeClr>
                </a:solidFill>
              </a:rPr>
              <a:t>Estetik</a:t>
            </a:r>
            <a:r>
              <a:rPr lang="en-US" dirty="0">
                <a:solidFill>
                  <a:schemeClr val="tx2">
                    <a:lumMod val="10000"/>
                  </a:schemeClr>
                </a:solidFill>
              </a:rPr>
              <a:t> </a:t>
            </a:r>
            <a:r>
              <a:rPr lang="en-US" dirty="0" err="1">
                <a:solidFill>
                  <a:schemeClr val="tx2">
                    <a:lumMod val="10000"/>
                  </a:schemeClr>
                </a:solidFill>
              </a:rPr>
              <a:t>tarbiya</a:t>
            </a:r>
            <a:endParaRPr lang="ru-RU" dirty="0">
              <a:solidFill>
                <a:schemeClr val="tx2">
                  <a:lumMod val="10000"/>
                </a:schemeClr>
              </a:solidFill>
            </a:endParaRPr>
          </a:p>
        </p:txBody>
      </p:sp>
      <p:sp>
        <p:nvSpPr>
          <p:cNvPr id="3" name="Объект 2"/>
          <p:cNvSpPr>
            <a:spLocks noGrp="1"/>
          </p:cNvSpPr>
          <p:nvPr>
            <p:ph idx="1"/>
          </p:nvPr>
        </p:nvSpPr>
        <p:spPr/>
        <p:txBody>
          <a:bodyPr>
            <a:normAutofit fontScale="85000" lnSpcReduction="10000"/>
          </a:bodyPr>
          <a:lstStyle/>
          <a:p>
            <a:r>
              <a:rPr lang="en-US" sz="3600" i="1" dirty="0" err="1">
                <a:solidFill>
                  <a:schemeClr val="tx2">
                    <a:lumMod val="10000"/>
                  </a:schemeClr>
                </a:solidFill>
              </a:rPr>
              <a:t>Estetik</a:t>
            </a:r>
            <a:r>
              <a:rPr lang="en-US" sz="3600" i="1" dirty="0">
                <a:solidFill>
                  <a:schemeClr val="tx2">
                    <a:lumMod val="10000"/>
                  </a:schemeClr>
                </a:solidFill>
              </a:rPr>
              <a:t> </a:t>
            </a:r>
            <a:r>
              <a:rPr lang="en-US" sz="3600" i="1" dirty="0" err="1">
                <a:solidFill>
                  <a:schemeClr val="tx2">
                    <a:lumMod val="10000"/>
                  </a:schemeClr>
                </a:solidFill>
              </a:rPr>
              <a:t>tarbiya</a:t>
            </a:r>
            <a:r>
              <a:rPr lang="en-US" sz="3600" i="1" dirty="0">
                <a:solidFill>
                  <a:schemeClr val="tx2">
                    <a:lumMod val="10000"/>
                  </a:schemeClr>
                </a:solidFill>
              </a:rPr>
              <a:t>  -</a:t>
            </a:r>
            <a:r>
              <a:rPr lang="en-US" sz="3600" i="1" dirty="0" err="1">
                <a:solidFill>
                  <a:schemeClr val="tx2">
                    <a:lumMod val="10000"/>
                  </a:schemeClr>
                </a:solidFill>
              </a:rPr>
              <a:t>bu</a:t>
            </a:r>
            <a:r>
              <a:rPr lang="en-US" sz="3600" i="1" dirty="0">
                <a:solidFill>
                  <a:schemeClr val="tx2">
                    <a:lumMod val="10000"/>
                  </a:schemeClr>
                </a:solidFill>
              </a:rPr>
              <a:t> </a:t>
            </a:r>
            <a:r>
              <a:rPr lang="en-US" sz="3600" i="1" dirty="0" err="1">
                <a:solidFill>
                  <a:schemeClr val="tx2">
                    <a:lumMod val="10000"/>
                  </a:schemeClr>
                </a:solidFill>
              </a:rPr>
              <a:t>hayotga</a:t>
            </a:r>
            <a:r>
              <a:rPr lang="en-US" sz="3600" i="1" dirty="0">
                <a:solidFill>
                  <a:schemeClr val="tx2">
                    <a:lumMod val="10000"/>
                  </a:schemeClr>
                </a:solidFill>
              </a:rPr>
              <a:t>, </a:t>
            </a:r>
            <a:r>
              <a:rPr lang="en-US" sz="3600" i="1" dirty="0" err="1">
                <a:solidFill>
                  <a:schemeClr val="tx2">
                    <a:lumMod val="10000"/>
                  </a:schemeClr>
                </a:solidFill>
              </a:rPr>
              <a:t>mehnatga</a:t>
            </a:r>
            <a:r>
              <a:rPr lang="en-US" sz="3600" i="1" dirty="0">
                <a:solidFill>
                  <a:schemeClr val="tx2">
                    <a:lumMod val="10000"/>
                  </a:schemeClr>
                </a:solidFill>
              </a:rPr>
              <a:t>, </a:t>
            </a:r>
            <a:r>
              <a:rPr lang="en-US" sz="3600" i="1" dirty="0" err="1">
                <a:solidFill>
                  <a:schemeClr val="tx2">
                    <a:lumMod val="10000"/>
                  </a:schemeClr>
                </a:solidFill>
              </a:rPr>
              <a:t>ijtimoiy</a:t>
            </a:r>
            <a:r>
              <a:rPr lang="en-US" sz="3600" i="1" dirty="0">
                <a:solidFill>
                  <a:schemeClr val="tx2">
                    <a:lumMod val="10000"/>
                  </a:schemeClr>
                </a:solidFill>
              </a:rPr>
              <a:t> </a:t>
            </a:r>
            <a:r>
              <a:rPr lang="en-US" sz="3600" i="1" dirty="0" err="1">
                <a:solidFill>
                  <a:schemeClr val="tx2">
                    <a:lumMod val="10000"/>
                  </a:schemeClr>
                </a:solidFill>
              </a:rPr>
              <a:t>faoliyatga</a:t>
            </a:r>
            <a:r>
              <a:rPr lang="en-US" sz="3600" i="1" dirty="0">
                <a:solidFill>
                  <a:schemeClr val="tx2">
                    <a:lumMod val="10000"/>
                  </a:schemeClr>
                </a:solidFill>
              </a:rPr>
              <a:t>, </a:t>
            </a:r>
            <a:r>
              <a:rPr lang="en-US" sz="3600" i="1" dirty="0" err="1">
                <a:solidFill>
                  <a:schemeClr val="tx2">
                    <a:lumMod val="10000"/>
                  </a:schemeClr>
                </a:solidFill>
              </a:rPr>
              <a:t>tabiatga,sana`tga</a:t>
            </a:r>
            <a:r>
              <a:rPr lang="en-US" sz="3600" i="1" dirty="0">
                <a:solidFill>
                  <a:schemeClr val="tx2">
                    <a:lumMod val="10000"/>
                  </a:schemeClr>
                </a:solidFill>
              </a:rPr>
              <a:t>, </a:t>
            </a:r>
            <a:r>
              <a:rPr lang="en-US" sz="3600" i="1" dirty="0" err="1">
                <a:solidFill>
                  <a:schemeClr val="tx2">
                    <a:lumMod val="10000"/>
                  </a:schemeClr>
                </a:solidFill>
              </a:rPr>
              <a:t>shaxsiy</a:t>
            </a:r>
            <a:r>
              <a:rPr lang="en-US" sz="3600" i="1" dirty="0">
                <a:solidFill>
                  <a:schemeClr val="tx2">
                    <a:lumMod val="10000"/>
                  </a:schemeClr>
                </a:solidFill>
              </a:rPr>
              <a:t> </a:t>
            </a:r>
            <a:r>
              <a:rPr lang="en-US" sz="3600" i="1" dirty="0" err="1">
                <a:solidFill>
                  <a:schemeClr val="tx2">
                    <a:lumMod val="10000"/>
                  </a:schemeClr>
                </a:solidFill>
              </a:rPr>
              <a:t>xulq-atvorga</a:t>
            </a:r>
            <a:r>
              <a:rPr lang="en-US" sz="3600" i="1" dirty="0">
                <a:solidFill>
                  <a:schemeClr val="tx2">
                    <a:lumMod val="10000"/>
                  </a:schemeClr>
                </a:solidFill>
              </a:rPr>
              <a:t> </a:t>
            </a:r>
            <a:r>
              <a:rPr lang="en-US" sz="3600" i="1" dirty="0" err="1">
                <a:solidFill>
                  <a:schemeClr val="tx2">
                    <a:lumMod val="10000"/>
                  </a:schemeClr>
                </a:solidFill>
              </a:rPr>
              <a:t>estetik</a:t>
            </a:r>
            <a:r>
              <a:rPr lang="en-US" sz="3600" i="1" dirty="0">
                <a:solidFill>
                  <a:schemeClr val="tx2">
                    <a:lumMod val="10000"/>
                  </a:schemeClr>
                </a:solidFill>
              </a:rPr>
              <a:t> </a:t>
            </a:r>
            <a:r>
              <a:rPr lang="en-US" sz="3600" i="1" dirty="0" err="1">
                <a:solidFill>
                  <a:schemeClr val="tx2">
                    <a:lumMod val="10000"/>
                  </a:schemeClr>
                </a:solidFill>
              </a:rPr>
              <a:t>munosabatni</a:t>
            </a:r>
            <a:r>
              <a:rPr lang="en-US" sz="3600" i="1" dirty="0">
                <a:solidFill>
                  <a:schemeClr val="tx2">
                    <a:lumMod val="10000"/>
                  </a:schemeClr>
                </a:solidFill>
              </a:rPr>
              <a:t> </a:t>
            </a:r>
            <a:r>
              <a:rPr lang="en-US" sz="3600" i="1" dirty="0" err="1">
                <a:solidFill>
                  <a:schemeClr val="tx2">
                    <a:lumMod val="10000"/>
                  </a:schemeClr>
                </a:solidFill>
              </a:rPr>
              <a:t>maqsadga</a:t>
            </a:r>
            <a:r>
              <a:rPr lang="en-US" sz="3600" i="1" dirty="0">
                <a:solidFill>
                  <a:schemeClr val="tx2">
                    <a:lumMod val="10000"/>
                  </a:schemeClr>
                </a:solidFill>
              </a:rPr>
              <a:t> </a:t>
            </a:r>
            <a:r>
              <a:rPr lang="en-US" sz="3600" i="1" dirty="0" err="1">
                <a:solidFill>
                  <a:schemeClr val="tx2">
                    <a:lumMod val="10000"/>
                  </a:schemeClr>
                </a:solidFill>
              </a:rPr>
              <a:t>yo</a:t>
            </a:r>
            <a:r>
              <a:rPr lang="en-US" sz="3600" i="1" dirty="0">
                <a:solidFill>
                  <a:schemeClr val="tx2">
                    <a:lumMod val="10000"/>
                  </a:schemeClr>
                </a:solidFill>
              </a:rPr>
              <a:t>` </a:t>
            </a:r>
            <a:r>
              <a:rPr lang="en-US" sz="3600" i="1" dirty="0" err="1">
                <a:solidFill>
                  <a:schemeClr val="tx2">
                    <a:lumMod val="10000"/>
                  </a:schemeClr>
                </a:solidFill>
              </a:rPr>
              <a:t>naltirgan</a:t>
            </a:r>
            <a:r>
              <a:rPr lang="en-US" sz="3600" i="1" dirty="0">
                <a:solidFill>
                  <a:schemeClr val="tx2">
                    <a:lumMod val="10000"/>
                  </a:schemeClr>
                </a:solidFill>
              </a:rPr>
              <a:t> </a:t>
            </a:r>
            <a:r>
              <a:rPr lang="en-US" sz="3600" i="1" dirty="0" err="1">
                <a:solidFill>
                  <a:schemeClr val="tx2">
                    <a:lumMod val="10000"/>
                  </a:schemeClr>
                </a:solidFill>
              </a:rPr>
              <a:t>holda</a:t>
            </a:r>
            <a:r>
              <a:rPr lang="en-US" sz="3600" i="1" dirty="0">
                <a:solidFill>
                  <a:schemeClr val="tx2">
                    <a:lumMod val="10000"/>
                  </a:schemeClr>
                </a:solidFill>
              </a:rPr>
              <a:t> </a:t>
            </a:r>
            <a:r>
              <a:rPr lang="en-US" sz="3600" i="1" dirty="0" err="1">
                <a:solidFill>
                  <a:schemeClr val="tx2">
                    <a:lumMod val="10000"/>
                  </a:schemeClr>
                </a:solidFill>
              </a:rPr>
              <a:t>shakillantirishdir</a:t>
            </a:r>
            <a:r>
              <a:rPr lang="en-US" sz="3600" i="1" dirty="0">
                <a:solidFill>
                  <a:schemeClr val="tx2">
                    <a:lumMod val="10000"/>
                  </a:schemeClr>
                </a:solidFill>
              </a:rPr>
              <a:t>.</a:t>
            </a:r>
          </a:p>
          <a:p>
            <a:r>
              <a:rPr lang="en-US" sz="3600" i="1" dirty="0" err="1">
                <a:solidFill>
                  <a:schemeClr val="tx2">
                    <a:lumMod val="10000"/>
                  </a:schemeClr>
                </a:solidFill>
              </a:rPr>
              <a:t>Estetika</a:t>
            </a:r>
            <a:r>
              <a:rPr lang="en-US" sz="3600" i="1" dirty="0">
                <a:solidFill>
                  <a:schemeClr val="tx2">
                    <a:lumMod val="10000"/>
                  </a:schemeClr>
                </a:solidFill>
              </a:rPr>
              <a:t>-  (</a:t>
            </a:r>
            <a:r>
              <a:rPr lang="en-US" sz="3600" i="1" dirty="0" err="1">
                <a:solidFill>
                  <a:schemeClr val="tx2">
                    <a:lumMod val="10000"/>
                  </a:schemeClr>
                </a:solidFill>
              </a:rPr>
              <a:t>lotincha</a:t>
            </a:r>
            <a:r>
              <a:rPr lang="en-US" sz="3600" i="1" dirty="0">
                <a:solidFill>
                  <a:schemeClr val="tx2">
                    <a:lumMod val="10000"/>
                  </a:schemeClr>
                </a:solidFill>
              </a:rPr>
              <a:t> &lt;&lt;</a:t>
            </a:r>
            <a:r>
              <a:rPr lang="en-US" sz="3600" i="1" dirty="0" err="1">
                <a:solidFill>
                  <a:schemeClr val="tx2">
                    <a:lumMod val="10000"/>
                  </a:schemeClr>
                </a:solidFill>
              </a:rPr>
              <a:t>aistnesis-hissiy</a:t>
            </a:r>
            <a:r>
              <a:rPr lang="en-US" sz="3600" i="1" dirty="0">
                <a:solidFill>
                  <a:schemeClr val="tx2">
                    <a:lumMod val="10000"/>
                  </a:schemeClr>
                </a:solidFill>
              </a:rPr>
              <a:t> </a:t>
            </a:r>
            <a:r>
              <a:rPr lang="en-US" sz="3600" i="1" dirty="0" err="1">
                <a:solidFill>
                  <a:schemeClr val="tx2">
                    <a:lumMod val="10000"/>
                  </a:schemeClr>
                </a:solidFill>
              </a:rPr>
              <a:t>idrok</a:t>
            </a:r>
            <a:r>
              <a:rPr lang="en-US" sz="3600" i="1" dirty="0">
                <a:solidFill>
                  <a:schemeClr val="tx2">
                    <a:lumMod val="10000"/>
                  </a:schemeClr>
                </a:solidFill>
              </a:rPr>
              <a:t>&gt;&gt; </a:t>
            </a:r>
            <a:r>
              <a:rPr lang="en-US" sz="3600" i="1" dirty="0" err="1">
                <a:solidFill>
                  <a:schemeClr val="tx2">
                    <a:lumMod val="10000"/>
                  </a:schemeClr>
                </a:solidFill>
              </a:rPr>
              <a:t>demakdir</a:t>
            </a:r>
            <a:r>
              <a:rPr lang="en-US" sz="3600" i="1" dirty="0">
                <a:solidFill>
                  <a:schemeClr val="tx2">
                    <a:lumMod val="10000"/>
                  </a:schemeClr>
                </a:solidFill>
              </a:rPr>
              <a:t>). </a:t>
            </a:r>
            <a:endParaRPr lang="ru-RU" sz="3600" i="1" dirty="0">
              <a:solidFill>
                <a:schemeClr val="tx2">
                  <a:lumMod val="10000"/>
                </a:schemeClr>
              </a:solidFill>
            </a:endParaRPr>
          </a:p>
        </p:txBody>
      </p:sp>
    </p:spTree>
    <p:extLst>
      <p:ext uri="{BB962C8B-B14F-4D97-AF65-F5344CB8AC3E}">
        <p14:creationId xmlns:p14="http://schemas.microsoft.com/office/powerpoint/2010/main" val="2936802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6148064"/>
          </a:xfrm>
        </p:spPr>
        <p:txBody>
          <a:bodyPr/>
          <a:lstStyle/>
          <a:p>
            <a:r>
              <a:rPr lang="en-US" dirty="0">
                <a:solidFill>
                  <a:srgbClr val="002060"/>
                </a:solidFill>
              </a:rPr>
              <a:t>REJA:</a:t>
            </a:r>
            <a:r>
              <a:rPr lang="en-US" dirty="0"/>
              <a:t/>
            </a:r>
            <a:br>
              <a:rPr lang="en-US" dirty="0"/>
            </a:br>
            <a:r>
              <a:rPr lang="en-US" sz="2400" dirty="0">
                <a:solidFill>
                  <a:srgbClr val="002060"/>
                </a:solidFill>
              </a:rPr>
              <a:t>1</a:t>
            </a:r>
            <a:r>
              <a:rPr lang="en-US" sz="2400" dirty="0"/>
              <a:t>.</a:t>
            </a:r>
            <a:r>
              <a:rPr lang="en-US" sz="2400" dirty="0">
                <a:solidFill>
                  <a:srgbClr val="002060"/>
                </a:solidFill>
              </a:rPr>
              <a:t>Ekologik</a:t>
            </a:r>
            <a:r>
              <a:rPr lang="en-US" sz="2400" dirty="0"/>
              <a:t> </a:t>
            </a:r>
            <a:r>
              <a:rPr lang="en-US" sz="2400" dirty="0" err="1"/>
              <a:t>tarbiya</a:t>
            </a:r>
            <a:r>
              <a:rPr lang="en-US" sz="2400" dirty="0"/>
              <a:t> </a:t>
            </a:r>
            <a:r>
              <a:rPr lang="en-US" sz="2400" dirty="0" err="1"/>
              <a:t>o`quvchilar</a:t>
            </a:r>
            <a:r>
              <a:rPr lang="en-US" sz="2400" dirty="0"/>
              <a:t> </a:t>
            </a:r>
            <a:r>
              <a:rPr lang="en-US" sz="2400" dirty="0" err="1"/>
              <a:t>dunyo</a:t>
            </a:r>
            <a:r>
              <a:rPr lang="en-US" sz="2400" dirty="0"/>
              <a:t> </a:t>
            </a:r>
            <a:r>
              <a:rPr lang="en-US" sz="2400" dirty="0" err="1"/>
              <a:t>qarashini</a:t>
            </a:r>
            <a:r>
              <a:rPr lang="en-US" sz="2400" dirty="0"/>
              <a:t> </a:t>
            </a:r>
            <a:r>
              <a:rPr lang="en-US" sz="2400" dirty="0" err="1"/>
              <a:t>shakllantirishning</a:t>
            </a:r>
            <a:r>
              <a:rPr lang="en-US" sz="2400" dirty="0"/>
              <a:t> </a:t>
            </a:r>
            <a:r>
              <a:rPr lang="en-US" sz="2400" dirty="0" err="1"/>
              <a:t>tarkibiy</a:t>
            </a:r>
            <a:r>
              <a:rPr lang="en-US" sz="2400" dirty="0"/>
              <a:t> </a:t>
            </a:r>
            <a:r>
              <a:rPr lang="en-US" sz="2400" dirty="0" err="1"/>
              <a:t>qismi</a:t>
            </a:r>
            <a:r>
              <a:rPr lang="en-US" sz="2400" dirty="0"/>
              <a:t> </a:t>
            </a:r>
            <a:r>
              <a:rPr lang="en-US" sz="2400" dirty="0" err="1"/>
              <a:t>sifatida</a:t>
            </a:r>
            <a:r>
              <a:rPr lang="en-US" sz="2400" dirty="0"/>
              <a:t/>
            </a:r>
            <a:br>
              <a:rPr lang="en-US" sz="2400" dirty="0"/>
            </a:br>
            <a:r>
              <a:rPr lang="en-US" sz="2400" dirty="0">
                <a:solidFill>
                  <a:srgbClr val="002060"/>
                </a:solidFill>
              </a:rPr>
              <a:t>2.Ekologik</a:t>
            </a:r>
            <a:r>
              <a:rPr lang="en-US" sz="2400" dirty="0"/>
              <a:t> </a:t>
            </a:r>
            <a:r>
              <a:rPr lang="en-US" sz="2400" dirty="0" err="1"/>
              <a:t>tarbiya</a:t>
            </a:r>
            <a:r>
              <a:rPr lang="en-US" sz="2400" dirty="0"/>
              <a:t> </a:t>
            </a:r>
            <a:r>
              <a:rPr lang="en-US" sz="2400" dirty="0" err="1"/>
              <a:t>ijtimoiy</a:t>
            </a:r>
            <a:r>
              <a:rPr lang="en-US" sz="2400" dirty="0"/>
              <a:t> </a:t>
            </a:r>
            <a:r>
              <a:rPr lang="en-US" sz="2400" dirty="0" err="1"/>
              <a:t>tarbiyaning</a:t>
            </a:r>
            <a:r>
              <a:rPr lang="en-US" sz="2400" dirty="0"/>
              <a:t> </a:t>
            </a:r>
            <a:r>
              <a:rPr lang="en-US" sz="2400" dirty="0" err="1"/>
              <a:t>muhim</a:t>
            </a:r>
            <a:r>
              <a:rPr lang="en-US" sz="2400" dirty="0"/>
              <a:t> </a:t>
            </a:r>
            <a:r>
              <a:rPr lang="en-US" sz="2400" dirty="0" err="1"/>
              <a:t>tarkibiy</a:t>
            </a:r>
            <a:r>
              <a:rPr lang="en-US" sz="2400" dirty="0"/>
              <a:t> </a:t>
            </a:r>
            <a:r>
              <a:rPr lang="en-US" sz="2400" dirty="0" err="1"/>
              <a:t>qismi</a:t>
            </a:r>
            <a:r>
              <a:rPr lang="en-US" sz="2400" dirty="0"/>
              <a:t> </a:t>
            </a:r>
            <a:r>
              <a:rPr lang="en-US" sz="2400" dirty="0" err="1"/>
              <a:t>ekanligi</a:t>
            </a:r>
            <a:r>
              <a:rPr lang="en-US" sz="2400" dirty="0"/>
              <a:t> </a:t>
            </a:r>
            <a:r>
              <a:rPr lang="en-US" sz="2400" dirty="0" err="1"/>
              <a:t>va</a:t>
            </a:r>
            <a:r>
              <a:rPr lang="en-US" sz="2400" dirty="0"/>
              <a:t> </a:t>
            </a:r>
            <a:r>
              <a:rPr lang="en-US" sz="2400" dirty="0" err="1"/>
              <a:t>uni</a:t>
            </a:r>
            <a:r>
              <a:rPr lang="en-US" sz="2400" dirty="0"/>
              <a:t> </a:t>
            </a:r>
            <a:r>
              <a:rPr lang="en-US" sz="2400" dirty="0" err="1"/>
              <a:t>tashkil</a:t>
            </a:r>
            <a:r>
              <a:rPr lang="en-US" sz="2400" dirty="0"/>
              <a:t> </a:t>
            </a:r>
            <a:r>
              <a:rPr lang="en-US" sz="2400" dirty="0" err="1"/>
              <a:t>etish</a:t>
            </a:r>
            <a:r>
              <a:rPr lang="en-US" sz="2400" dirty="0"/>
              <a:t> </a:t>
            </a:r>
            <a:r>
              <a:rPr lang="en-US" sz="2400" dirty="0" err="1"/>
              <a:t>jarayoni</a:t>
            </a:r>
            <a:r>
              <a:rPr lang="en-US" sz="2400" dirty="0"/>
              <a:t/>
            </a:r>
            <a:br>
              <a:rPr lang="en-US" sz="2400" dirty="0"/>
            </a:br>
            <a:r>
              <a:rPr lang="en-US" sz="2400" dirty="0">
                <a:solidFill>
                  <a:srgbClr val="002060"/>
                </a:solidFill>
              </a:rPr>
              <a:t>3.Nafosat</a:t>
            </a:r>
            <a:r>
              <a:rPr lang="en-US" sz="2400" dirty="0"/>
              <a:t> </a:t>
            </a:r>
            <a:r>
              <a:rPr lang="en-US" sz="2400" dirty="0" err="1"/>
              <a:t>tarbiyasi</a:t>
            </a:r>
            <a:r>
              <a:rPr lang="en-US" sz="2400" dirty="0"/>
              <a:t> </a:t>
            </a:r>
            <a:r>
              <a:rPr lang="en-US" sz="2400" dirty="0" err="1"/>
              <a:t>haqida</a:t>
            </a:r>
            <a:r>
              <a:rPr lang="en-US" sz="2400" dirty="0"/>
              <a:t> </a:t>
            </a:r>
            <a:r>
              <a:rPr lang="en-US" sz="2400" dirty="0" err="1"/>
              <a:t>tushuncha</a:t>
            </a:r>
            <a:r>
              <a:rPr lang="en-US" sz="2400" dirty="0"/>
              <a:t> </a:t>
            </a:r>
            <a:r>
              <a:rPr lang="en-US" sz="2400" dirty="0" err="1"/>
              <a:t>va</a:t>
            </a:r>
            <a:r>
              <a:rPr lang="en-US" sz="2400" dirty="0"/>
              <a:t> </a:t>
            </a:r>
            <a:r>
              <a:rPr lang="en-US" sz="2400" dirty="0" err="1"/>
              <a:t>uning</a:t>
            </a:r>
            <a:r>
              <a:rPr lang="en-US" sz="2400" dirty="0"/>
              <a:t> </a:t>
            </a:r>
            <a:r>
              <a:rPr lang="en-US" sz="2400" dirty="0" err="1"/>
              <a:t>ekologik</a:t>
            </a:r>
            <a:r>
              <a:rPr lang="en-US" sz="2400" dirty="0"/>
              <a:t> </a:t>
            </a:r>
            <a:r>
              <a:rPr lang="en-US" sz="2400" dirty="0" err="1"/>
              <a:t>tarbiya</a:t>
            </a:r>
            <a:r>
              <a:rPr lang="en-US" sz="2400" dirty="0"/>
              <a:t> </a:t>
            </a:r>
            <a:r>
              <a:rPr lang="en-US" sz="2400" dirty="0" err="1"/>
              <a:t>bilan</a:t>
            </a:r>
            <a:r>
              <a:rPr lang="en-US" sz="2400" dirty="0"/>
              <a:t> </a:t>
            </a:r>
            <a:r>
              <a:rPr lang="en-US" sz="2400" dirty="0" err="1"/>
              <a:t>uyg`unligi</a:t>
            </a:r>
            <a:r>
              <a:rPr lang="en-US" sz="2400" dirty="0"/>
              <a:t/>
            </a:r>
            <a:br>
              <a:rPr lang="en-US" sz="2400" dirty="0"/>
            </a:br>
            <a:r>
              <a:rPr lang="en-US" sz="2400" dirty="0">
                <a:solidFill>
                  <a:srgbClr val="002060"/>
                </a:solidFill>
              </a:rPr>
              <a:t>4.Nafosat</a:t>
            </a:r>
            <a:r>
              <a:rPr lang="en-US" sz="2400" dirty="0"/>
              <a:t> </a:t>
            </a:r>
            <a:r>
              <a:rPr lang="en-US" sz="2400" dirty="0" err="1"/>
              <a:t>tarbiyasining</a:t>
            </a:r>
            <a:r>
              <a:rPr lang="en-US" sz="2400" dirty="0"/>
              <a:t> </a:t>
            </a:r>
            <a:r>
              <a:rPr lang="en-US" sz="2400" dirty="0" err="1"/>
              <a:t>vositalari</a:t>
            </a:r>
            <a:r>
              <a:rPr lang="en-US" sz="2400" dirty="0"/>
              <a:t>. </a:t>
            </a:r>
            <a:r>
              <a:rPr lang="en-US" sz="2400" dirty="0" err="1"/>
              <a:t>Boshlang`ich</a:t>
            </a:r>
            <a:r>
              <a:rPr lang="en-US" sz="2400" dirty="0"/>
              <a:t> </a:t>
            </a:r>
            <a:r>
              <a:rPr lang="en-US" sz="2400" dirty="0" err="1"/>
              <a:t>sinf</a:t>
            </a:r>
            <a:r>
              <a:rPr lang="en-US" sz="2400" dirty="0"/>
              <a:t> </a:t>
            </a:r>
            <a:r>
              <a:rPr lang="en-US" sz="2400" dirty="0" err="1"/>
              <a:t>o`quvchilariga</a:t>
            </a:r>
            <a:r>
              <a:rPr lang="en-US" sz="2400" dirty="0"/>
              <a:t> </a:t>
            </a:r>
            <a:r>
              <a:rPr lang="en-US" sz="2400" dirty="0" err="1"/>
              <a:t>nafosat</a:t>
            </a:r>
            <a:r>
              <a:rPr lang="en-US" sz="2400" dirty="0"/>
              <a:t> </a:t>
            </a:r>
            <a:r>
              <a:rPr lang="en-US" sz="2400" dirty="0" err="1"/>
              <a:t>tarbiyasini</a:t>
            </a:r>
            <a:r>
              <a:rPr lang="en-US" sz="2400" dirty="0"/>
              <a:t> </a:t>
            </a:r>
            <a:r>
              <a:rPr lang="en-US" sz="2400" dirty="0" err="1"/>
              <a:t>berishda</a:t>
            </a:r>
            <a:r>
              <a:rPr lang="en-US" sz="2400" dirty="0"/>
              <a:t> </a:t>
            </a:r>
            <a:r>
              <a:rPr lang="en-US" sz="2400" dirty="0" err="1"/>
              <a:t>tarbiya</a:t>
            </a:r>
            <a:r>
              <a:rPr lang="en-US" sz="2400" dirty="0"/>
              <a:t> </a:t>
            </a:r>
            <a:r>
              <a:rPr lang="en-US" sz="2400" dirty="0" err="1"/>
              <a:t>vositalaridan</a:t>
            </a:r>
            <a:r>
              <a:rPr lang="en-US" sz="2400" dirty="0"/>
              <a:t> </a:t>
            </a:r>
            <a:r>
              <a:rPr lang="en-US" sz="2400" dirty="0" err="1"/>
              <a:t>foydalanish</a:t>
            </a:r>
            <a:r>
              <a:rPr lang="en-US" sz="2400" dirty="0"/>
              <a:t> </a:t>
            </a:r>
            <a:r>
              <a:rPr lang="en-US" sz="2400" dirty="0" err="1"/>
              <a:t>imkoniyati</a:t>
            </a:r>
            <a:r>
              <a:rPr lang="en-US" sz="2400" dirty="0"/>
              <a:t>.</a:t>
            </a:r>
            <a:endParaRPr lang="ru-RU" sz="2400" dirty="0"/>
          </a:p>
        </p:txBody>
      </p:sp>
    </p:spTree>
    <p:extLst>
      <p:ext uri="{BB962C8B-B14F-4D97-AF65-F5344CB8AC3E}">
        <p14:creationId xmlns:p14="http://schemas.microsoft.com/office/powerpoint/2010/main" val="3111349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274638"/>
            <a:ext cx="8229600" cy="490066"/>
          </a:xfrm>
        </p:spPr>
        <p:txBody>
          <a:bodyPr>
            <a:normAutofit fontScale="90000"/>
          </a:bodyPr>
          <a:lstStyle/>
          <a:p>
            <a:r>
              <a:rPr lang="en-US" dirty="0"/>
              <a:t> </a:t>
            </a:r>
            <a:endParaRPr lang="ru-RU" dirty="0"/>
          </a:p>
        </p:txBody>
      </p:sp>
      <p:sp>
        <p:nvSpPr>
          <p:cNvPr id="12" name="Объект 11"/>
          <p:cNvSpPr>
            <a:spLocks noGrp="1"/>
          </p:cNvSpPr>
          <p:nvPr>
            <p:ph idx="1"/>
          </p:nvPr>
        </p:nvSpPr>
        <p:spPr>
          <a:xfrm>
            <a:off x="457200" y="908720"/>
            <a:ext cx="8229600" cy="5400640"/>
          </a:xfrm>
        </p:spPr>
        <p:txBody>
          <a:bodyPr>
            <a:normAutofit/>
          </a:bodyPr>
          <a:lstStyle/>
          <a:p>
            <a:r>
              <a:rPr lang="en-US" dirty="0">
                <a:solidFill>
                  <a:srgbClr val="7030A0"/>
                </a:solidFill>
              </a:rPr>
              <a:t>EKOLOGIYA</a:t>
            </a:r>
            <a:r>
              <a:rPr lang="en-US" dirty="0"/>
              <a:t>-</a:t>
            </a:r>
            <a:r>
              <a:rPr lang="en-US" dirty="0" err="1">
                <a:solidFill>
                  <a:schemeClr val="tx2">
                    <a:lumMod val="10000"/>
                  </a:schemeClr>
                </a:solidFill>
              </a:rPr>
              <a:t>tushunchasi</a:t>
            </a:r>
            <a:r>
              <a:rPr lang="en-US" dirty="0">
                <a:solidFill>
                  <a:schemeClr val="tx2">
                    <a:lumMod val="10000"/>
                  </a:schemeClr>
                </a:solidFill>
              </a:rPr>
              <a:t> </a:t>
            </a:r>
            <a:r>
              <a:rPr lang="en-US" dirty="0" err="1">
                <a:solidFill>
                  <a:schemeClr val="tx2">
                    <a:lumMod val="10000"/>
                  </a:schemeClr>
                </a:solidFill>
              </a:rPr>
              <a:t>ilkbor</a:t>
            </a:r>
            <a:r>
              <a:rPr lang="en-US" dirty="0">
                <a:solidFill>
                  <a:schemeClr val="tx2">
                    <a:lumMod val="10000"/>
                  </a:schemeClr>
                </a:solidFill>
              </a:rPr>
              <a:t> </a:t>
            </a:r>
            <a:r>
              <a:rPr lang="en-US" dirty="0" err="1">
                <a:solidFill>
                  <a:srgbClr val="0070C0"/>
                </a:solidFill>
              </a:rPr>
              <a:t>Nemis</a:t>
            </a:r>
            <a:r>
              <a:rPr lang="en-US" dirty="0">
                <a:solidFill>
                  <a:srgbClr val="0070C0"/>
                </a:solidFill>
              </a:rPr>
              <a:t> </a:t>
            </a:r>
            <a:r>
              <a:rPr lang="en-US" dirty="0" err="1">
                <a:solidFill>
                  <a:srgbClr val="0070C0"/>
                </a:solidFill>
              </a:rPr>
              <a:t>zoologi</a:t>
            </a:r>
            <a:r>
              <a:rPr lang="en-US" dirty="0">
                <a:solidFill>
                  <a:srgbClr val="0070C0"/>
                </a:solidFill>
              </a:rPr>
              <a:t> </a:t>
            </a:r>
            <a:r>
              <a:rPr lang="en-US" dirty="0" err="1">
                <a:solidFill>
                  <a:srgbClr val="0070C0"/>
                </a:solidFill>
              </a:rPr>
              <a:t>E.Gekkel</a:t>
            </a:r>
            <a:r>
              <a:rPr lang="en-US" dirty="0"/>
              <a:t> </a:t>
            </a:r>
            <a:r>
              <a:rPr lang="en-US" dirty="0" err="1">
                <a:solidFill>
                  <a:schemeClr val="tx2">
                    <a:lumMod val="10000"/>
                  </a:schemeClr>
                </a:solidFill>
              </a:rPr>
              <a:t>tomonidan</a:t>
            </a:r>
            <a:r>
              <a:rPr lang="en-US" dirty="0"/>
              <a:t> </a:t>
            </a:r>
            <a:r>
              <a:rPr lang="en-US" dirty="0" err="1">
                <a:solidFill>
                  <a:schemeClr val="tx2">
                    <a:lumMod val="10000"/>
                  </a:schemeClr>
                </a:solidFill>
              </a:rPr>
              <a:t>qo`llanilgan.Ekologik</a:t>
            </a:r>
            <a:r>
              <a:rPr lang="en-US" dirty="0">
                <a:solidFill>
                  <a:schemeClr val="tx2">
                    <a:lumMod val="10000"/>
                  </a:schemeClr>
                </a:solidFill>
              </a:rPr>
              <a:t> </a:t>
            </a:r>
            <a:r>
              <a:rPr lang="en-US" dirty="0" err="1">
                <a:solidFill>
                  <a:schemeClr val="tx2">
                    <a:lumMod val="10000"/>
                  </a:schemeClr>
                </a:solidFill>
              </a:rPr>
              <a:t>tarbiya</a:t>
            </a:r>
            <a:r>
              <a:rPr lang="en-US" dirty="0">
                <a:solidFill>
                  <a:schemeClr val="tx2">
                    <a:lumMod val="10000"/>
                  </a:schemeClr>
                </a:solidFill>
              </a:rPr>
              <a:t> </a:t>
            </a:r>
            <a:r>
              <a:rPr lang="en-US" dirty="0" err="1">
                <a:solidFill>
                  <a:schemeClr val="tx2">
                    <a:lumMod val="10000"/>
                  </a:schemeClr>
                </a:solidFill>
              </a:rPr>
              <a:t>ijtimoiy</a:t>
            </a:r>
            <a:r>
              <a:rPr lang="en-US" dirty="0">
                <a:solidFill>
                  <a:schemeClr val="tx2">
                    <a:lumMod val="10000"/>
                  </a:schemeClr>
                </a:solidFill>
              </a:rPr>
              <a:t> </a:t>
            </a:r>
            <a:r>
              <a:rPr lang="en-US" dirty="0" err="1">
                <a:solidFill>
                  <a:schemeClr val="tx2">
                    <a:lumMod val="10000"/>
                  </a:schemeClr>
                </a:solidFill>
              </a:rPr>
              <a:t>tarbiyaning</a:t>
            </a:r>
            <a:r>
              <a:rPr lang="en-US" dirty="0">
                <a:solidFill>
                  <a:schemeClr val="tx2">
                    <a:lumMod val="10000"/>
                  </a:schemeClr>
                </a:solidFill>
              </a:rPr>
              <a:t> </a:t>
            </a:r>
            <a:r>
              <a:rPr lang="en-US" dirty="0" err="1">
                <a:solidFill>
                  <a:schemeClr val="tx2">
                    <a:lumMod val="10000"/>
                  </a:schemeClr>
                </a:solidFill>
              </a:rPr>
              <a:t>muhim</a:t>
            </a:r>
            <a:r>
              <a:rPr lang="en-US" dirty="0">
                <a:solidFill>
                  <a:schemeClr val="tx2">
                    <a:lumMod val="10000"/>
                  </a:schemeClr>
                </a:solidFill>
              </a:rPr>
              <a:t> </a:t>
            </a:r>
            <a:r>
              <a:rPr lang="en-US" dirty="0" err="1">
                <a:solidFill>
                  <a:schemeClr val="tx2">
                    <a:lumMod val="10000"/>
                  </a:schemeClr>
                </a:solidFill>
              </a:rPr>
              <a:t>tarkibiy</a:t>
            </a:r>
            <a:r>
              <a:rPr lang="en-US" dirty="0">
                <a:solidFill>
                  <a:schemeClr val="tx2">
                    <a:lumMod val="10000"/>
                  </a:schemeClr>
                </a:solidFill>
              </a:rPr>
              <a:t> </a:t>
            </a:r>
            <a:r>
              <a:rPr lang="en-US" dirty="0" err="1">
                <a:solidFill>
                  <a:schemeClr val="tx2">
                    <a:lumMod val="10000"/>
                  </a:schemeClr>
                </a:solidFill>
              </a:rPr>
              <a:t>qismi</a:t>
            </a:r>
            <a:r>
              <a:rPr lang="en-US" dirty="0">
                <a:solidFill>
                  <a:schemeClr val="tx2">
                    <a:lumMod val="10000"/>
                  </a:schemeClr>
                </a:solidFill>
              </a:rPr>
              <a:t>  </a:t>
            </a:r>
            <a:r>
              <a:rPr lang="en-US" dirty="0" err="1">
                <a:solidFill>
                  <a:schemeClr val="tx2">
                    <a:lumMod val="10000"/>
                  </a:schemeClr>
                </a:solidFill>
              </a:rPr>
              <a:t>hisoblanadi.Ekologik</a:t>
            </a:r>
            <a:r>
              <a:rPr lang="en-US" dirty="0">
                <a:solidFill>
                  <a:schemeClr val="tx2">
                    <a:lumMod val="10000"/>
                  </a:schemeClr>
                </a:solidFill>
              </a:rPr>
              <a:t> </a:t>
            </a:r>
            <a:r>
              <a:rPr lang="en-US" dirty="0" err="1">
                <a:solidFill>
                  <a:schemeClr val="tx2">
                    <a:lumMod val="10000"/>
                  </a:schemeClr>
                </a:solidFill>
              </a:rPr>
              <a:t>tarbiya</a:t>
            </a:r>
            <a:r>
              <a:rPr lang="en-US" dirty="0">
                <a:solidFill>
                  <a:schemeClr val="tx2">
                    <a:lumMod val="10000"/>
                  </a:schemeClr>
                </a:solidFill>
              </a:rPr>
              <a:t> (</a:t>
            </a:r>
            <a:r>
              <a:rPr lang="en-US" dirty="0" err="1">
                <a:solidFill>
                  <a:schemeClr val="tx2">
                    <a:lumMod val="10000"/>
                  </a:schemeClr>
                </a:solidFill>
              </a:rPr>
              <a:t>grekcha</a:t>
            </a:r>
            <a:r>
              <a:rPr lang="en-US" dirty="0">
                <a:solidFill>
                  <a:schemeClr val="tx2">
                    <a:lumMod val="10000"/>
                  </a:schemeClr>
                </a:solidFill>
              </a:rPr>
              <a:t> &lt;&lt;</a:t>
            </a:r>
            <a:r>
              <a:rPr lang="en-US" dirty="0" err="1">
                <a:solidFill>
                  <a:schemeClr val="tx2">
                    <a:lumMod val="10000"/>
                  </a:schemeClr>
                </a:solidFill>
              </a:rPr>
              <a:t>oikos</a:t>
            </a:r>
            <a:r>
              <a:rPr lang="en-US" dirty="0">
                <a:solidFill>
                  <a:schemeClr val="tx2">
                    <a:lumMod val="10000"/>
                  </a:schemeClr>
                </a:solidFill>
              </a:rPr>
              <a:t>&gt;&gt;-</a:t>
            </a:r>
            <a:r>
              <a:rPr lang="en-US" dirty="0" err="1">
                <a:solidFill>
                  <a:schemeClr val="tx2">
                    <a:lumMod val="10000"/>
                  </a:schemeClr>
                </a:solidFill>
              </a:rPr>
              <a:t>turar</a:t>
            </a:r>
            <a:r>
              <a:rPr lang="en-US" dirty="0">
                <a:solidFill>
                  <a:schemeClr val="tx2">
                    <a:lumMod val="10000"/>
                  </a:schemeClr>
                </a:solidFill>
              </a:rPr>
              <a:t>  joy, </a:t>
            </a:r>
            <a:r>
              <a:rPr lang="en-US" dirty="0" err="1">
                <a:solidFill>
                  <a:schemeClr val="tx2">
                    <a:lumMod val="10000"/>
                  </a:schemeClr>
                </a:solidFill>
              </a:rPr>
              <a:t>makon</a:t>
            </a:r>
            <a:r>
              <a:rPr lang="en-US" dirty="0">
                <a:solidFill>
                  <a:schemeClr val="tx2">
                    <a:lumMod val="10000"/>
                  </a:schemeClr>
                </a:solidFill>
              </a:rPr>
              <a:t>,&lt;&lt;logos&gt;&gt;-fan)  </a:t>
            </a:r>
            <a:r>
              <a:rPr lang="en-US" dirty="0" err="1">
                <a:solidFill>
                  <a:schemeClr val="tx2">
                    <a:lumMod val="10000"/>
                  </a:schemeClr>
                </a:solidFill>
              </a:rPr>
              <a:t>o`quvchilarga</a:t>
            </a:r>
            <a:r>
              <a:rPr lang="en-US" dirty="0">
                <a:solidFill>
                  <a:schemeClr val="tx2">
                    <a:lumMod val="10000"/>
                  </a:schemeClr>
                </a:solidFill>
              </a:rPr>
              <a:t> </a:t>
            </a:r>
            <a:r>
              <a:rPr lang="en-US" dirty="0" err="1">
                <a:solidFill>
                  <a:schemeClr val="tx2">
                    <a:lumMod val="10000"/>
                  </a:schemeClr>
                </a:solidFill>
              </a:rPr>
              <a:t>dastlabki</a:t>
            </a:r>
            <a:r>
              <a:rPr lang="en-US" dirty="0">
                <a:solidFill>
                  <a:schemeClr val="tx2">
                    <a:lumMod val="10000"/>
                  </a:schemeClr>
                </a:solidFill>
              </a:rPr>
              <a:t>  </a:t>
            </a:r>
            <a:r>
              <a:rPr lang="en-US" dirty="0" err="1">
                <a:solidFill>
                  <a:schemeClr val="tx2">
                    <a:lumMod val="10000"/>
                  </a:schemeClr>
                </a:solidFill>
              </a:rPr>
              <a:t>ekologik</a:t>
            </a:r>
            <a:r>
              <a:rPr lang="en-US" dirty="0">
                <a:solidFill>
                  <a:schemeClr val="tx2">
                    <a:lumMod val="10000"/>
                  </a:schemeClr>
                </a:solidFill>
              </a:rPr>
              <a:t> </a:t>
            </a:r>
            <a:r>
              <a:rPr lang="en-US" dirty="0" err="1">
                <a:solidFill>
                  <a:schemeClr val="tx2">
                    <a:lumMod val="10000"/>
                  </a:schemeClr>
                </a:solidFill>
              </a:rPr>
              <a:t>bilimlarni</a:t>
            </a:r>
            <a:r>
              <a:rPr lang="en-US" dirty="0">
                <a:solidFill>
                  <a:schemeClr val="tx2">
                    <a:lumMod val="10000"/>
                  </a:schemeClr>
                </a:solidFill>
              </a:rPr>
              <a:t>  </a:t>
            </a:r>
            <a:r>
              <a:rPr lang="en-US" dirty="0" err="1">
                <a:solidFill>
                  <a:schemeClr val="tx2">
                    <a:lumMod val="10000"/>
                  </a:schemeClr>
                </a:solidFill>
              </a:rPr>
              <a:t>berish</a:t>
            </a:r>
            <a:r>
              <a:rPr lang="en-US" dirty="0">
                <a:solidFill>
                  <a:schemeClr val="tx2">
                    <a:lumMod val="10000"/>
                  </a:schemeClr>
                </a:solidFill>
              </a:rPr>
              <a:t> </a:t>
            </a:r>
            <a:r>
              <a:rPr lang="en-US" dirty="0" err="1">
                <a:solidFill>
                  <a:schemeClr val="tx2">
                    <a:lumMod val="10000"/>
                  </a:schemeClr>
                </a:solidFill>
              </a:rPr>
              <a:t>mavjud</a:t>
            </a:r>
            <a:r>
              <a:rPr lang="en-US" dirty="0">
                <a:solidFill>
                  <a:schemeClr val="tx2">
                    <a:lumMod val="10000"/>
                  </a:schemeClr>
                </a:solidFill>
              </a:rPr>
              <a:t>, </a:t>
            </a:r>
            <a:r>
              <a:rPr lang="en-US" dirty="0" err="1">
                <a:solidFill>
                  <a:schemeClr val="tx2">
                    <a:lumMod val="10000"/>
                  </a:schemeClr>
                </a:solidFill>
              </a:rPr>
              <a:t>ekologik</a:t>
            </a:r>
            <a:r>
              <a:rPr lang="en-US" dirty="0">
                <a:solidFill>
                  <a:schemeClr val="tx2">
                    <a:lumMod val="10000"/>
                  </a:schemeClr>
                </a:solidFill>
              </a:rPr>
              <a:t> </a:t>
            </a:r>
            <a:r>
              <a:rPr lang="en-US" dirty="0" err="1">
                <a:solidFill>
                  <a:schemeClr val="tx2">
                    <a:lumMod val="10000"/>
                  </a:schemeClr>
                </a:solidFill>
              </a:rPr>
              <a:t>bilimlarini</a:t>
            </a:r>
            <a:r>
              <a:rPr lang="en-US" dirty="0">
                <a:solidFill>
                  <a:schemeClr val="tx2">
                    <a:lumMod val="10000"/>
                  </a:schemeClr>
                </a:solidFill>
              </a:rPr>
              <a:t> </a:t>
            </a:r>
            <a:r>
              <a:rPr lang="en-US" dirty="0" err="1">
                <a:solidFill>
                  <a:schemeClr val="tx2">
                    <a:lumMod val="10000"/>
                  </a:schemeClr>
                </a:solidFill>
              </a:rPr>
              <a:t>boyitish</a:t>
            </a:r>
            <a:r>
              <a:rPr lang="en-US" dirty="0">
                <a:solidFill>
                  <a:schemeClr val="tx2">
                    <a:lumMod val="10000"/>
                  </a:schemeClr>
                </a:solidFill>
              </a:rPr>
              <a:t> ,</a:t>
            </a:r>
            <a:r>
              <a:rPr lang="en-US" dirty="0" err="1">
                <a:solidFill>
                  <a:schemeClr val="tx2">
                    <a:lumMod val="10000"/>
                  </a:schemeClr>
                </a:solidFill>
              </a:rPr>
              <a:t>ularda</a:t>
            </a:r>
            <a:r>
              <a:rPr lang="en-US" dirty="0">
                <a:solidFill>
                  <a:schemeClr val="tx2">
                    <a:lumMod val="10000"/>
                  </a:schemeClr>
                </a:solidFill>
              </a:rPr>
              <a:t> </a:t>
            </a:r>
            <a:r>
              <a:rPr lang="en-US" dirty="0" err="1">
                <a:solidFill>
                  <a:schemeClr val="tx2">
                    <a:lumMod val="10000"/>
                  </a:schemeClr>
                </a:solidFill>
              </a:rPr>
              <a:t>tabiat</a:t>
            </a:r>
            <a:r>
              <a:rPr lang="en-US" dirty="0">
                <a:solidFill>
                  <a:schemeClr val="tx2">
                    <a:lumMod val="10000"/>
                  </a:schemeClr>
                </a:solidFill>
              </a:rPr>
              <a:t> </a:t>
            </a:r>
            <a:r>
              <a:rPr lang="en-US" dirty="0" err="1">
                <a:solidFill>
                  <a:schemeClr val="tx2">
                    <a:lumMod val="10000"/>
                  </a:schemeClr>
                </a:solidFill>
              </a:rPr>
              <a:t>va</a:t>
            </a:r>
            <a:r>
              <a:rPr lang="en-US" dirty="0">
                <a:solidFill>
                  <a:schemeClr val="tx2">
                    <a:lumMod val="10000"/>
                  </a:schemeClr>
                </a:solidFill>
              </a:rPr>
              <a:t> </a:t>
            </a:r>
            <a:r>
              <a:rPr lang="en-US" dirty="0" err="1">
                <a:solidFill>
                  <a:schemeClr val="tx2">
                    <a:lumMod val="10000"/>
                  </a:schemeClr>
                </a:solidFill>
              </a:rPr>
              <a:t>atrof-muhit</a:t>
            </a:r>
            <a:r>
              <a:rPr lang="en-US" dirty="0">
                <a:solidFill>
                  <a:schemeClr val="tx2">
                    <a:lumMod val="10000"/>
                  </a:schemeClr>
                </a:solidFill>
              </a:rPr>
              <a:t> </a:t>
            </a:r>
            <a:r>
              <a:rPr lang="en-US" dirty="0" err="1">
                <a:solidFill>
                  <a:schemeClr val="tx2">
                    <a:lumMod val="10000"/>
                  </a:schemeClr>
                </a:solidFill>
              </a:rPr>
              <a:t>muhofazasini</a:t>
            </a:r>
            <a:r>
              <a:rPr lang="en-US" dirty="0">
                <a:solidFill>
                  <a:schemeClr val="tx2">
                    <a:lumMod val="10000"/>
                  </a:schemeClr>
                </a:solidFill>
              </a:rPr>
              <a:t> </a:t>
            </a:r>
            <a:r>
              <a:rPr lang="en-US" dirty="0" err="1">
                <a:solidFill>
                  <a:schemeClr val="tx2">
                    <a:lumMod val="10000"/>
                  </a:schemeClr>
                </a:solidFill>
              </a:rPr>
              <a:t>tashkil</a:t>
            </a:r>
            <a:r>
              <a:rPr lang="en-US" dirty="0">
                <a:solidFill>
                  <a:schemeClr val="tx2">
                    <a:lumMod val="10000"/>
                  </a:schemeClr>
                </a:solidFill>
              </a:rPr>
              <a:t> </a:t>
            </a:r>
            <a:r>
              <a:rPr lang="en-US" dirty="0" err="1">
                <a:solidFill>
                  <a:schemeClr val="tx2">
                    <a:lumMod val="10000"/>
                  </a:schemeClr>
                </a:solidFill>
              </a:rPr>
              <a:t>etish</a:t>
            </a:r>
            <a:r>
              <a:rPr lang="en-US" dirty="0">
                <a:solidFill>
                  <a:schemeClr val="tx2">
                    <a:lumMod val="10000"/>
                  </a:schemeClr>
                </a:solidFill>
              </a:rPr>
              <a:t>  </a:t>
            </a:r>
            <a:r>
              <a:rPr lang="en-US" dirty="0" err="1">
                <a:solidFill>
                  <a:schemeClr val="tx2">
                    <a:lumMod val="10000"/>
                  </a:schemeClr>
                </a:solidFill>
              </a:rPr>
              <a:t>ko`nikma</a:t>
            </a:r>
            <a:r>
              <a:rPr lang="en-US" dirty="0">
                <a:solidFill>
                  <a:schemeClr val="tx2">
                    <a:lumMod val="10000"/>
                  </a:schemeClr>
                </a:solidFill>
              </a:rPr>
              <a:t> </a:t>
            </a:r>
            <a:r>
              <a:rPr lang="en-US" dirty="0" err="1">
                <a:solidFill>
                  <a:schemeClr val="tx2">
                    <a:lumMod val="10000"/>
                  </a:schemeClr>
                </a:solidFill>
              </a:rPr>
              <a:t>va</a:t>
            </a:r>
            <a:r>
              <a:rPr lang="en-US" dirty="0">
                <a:solidFill>
                  <a:schemeClr val="tx2">
                    <a:lumMod val="10000"/>
                  </a:schemeClr>
                </a:solidFill>
              </a:rPr>
              <a:t> </a:t>
            </a:r>
            <a:r>
              <a:rPr lang="en-US" dirty="0" err="1">
                <a:solidFill>
                  <a:schemeClr val="tx2">
                    <a:lumMod val="10000"/>
                  </a:schemeClr>
                </a:solidFill>
              </a:rPr>
              <a:t>malakalarini</a:t>
            </a:r>
            <a:r>
              <a:rPr lang="en-US" dirty="0">
                <a:solidFill>
                  <a:schemeClr val="tx2">
                    <a:lumMod val="10000"/>
                  </a:schemeClr>
                </a:solidFill>
              </a:rPr>
              <a:t>  </a:t>
            </a:r>
            <a:r>
              <a:rPr lang="en-US" dirty="0" err="1">
                <a:solidFill>
                  <a:schemeClr val="tx2">
                    <a:lumMod val="10000"/>
                  </a:schemeClr>
                </a:solidFill>
              </a:rPr>
              <a:t>shakllantrishga</a:t>
            </a:r>
            <a:r>
              <a:rPr lang="en-US" dirty="0">
                <a:solidFill>
                  <a:schemeClr val="tx2">
                    <a:lumMod val="10000"/>
                  </a:schemeClr>
                </a:solidFill>
              </a:rPr>
              <a:t> </a:t>
            </a:r>
            <a:r>
              <a:rPr lang="en-US" dirty="0" err="1">
                <a:solidFill>
                  <a:schemeClr val="tx2">
                    <a:lumMod val="10000"/>
                  </a:schemeClr>
                </a:solidFill>
              </a:rPr>
              <a:t>qaratilgan</a:t>
            </a:r>
            <a:r>
              <a:rPr lang="en-US" dirty="0">
                <a:solidFill>
                  <a:schemeClr val="tx2">
                    <a:lumMod val="10000"/>
                  </a:schemeClr>
                </a:solidFill>
              </a:rPr>
              <a:t> </a:t>
            </a:r>
            <a:r>
              <a:rPr lang="en-US" dirty="0" err="1">
                <a:solidFill>
                  <a:schemeClr val="tx2">
                    <a:lumMod val="10000"/>
                  </a:schemeClr>
                </a:solidFill>
              </a:rPr>
              <a:t>pedagogik</a:t>
            </a:r>
            <a:r>
              <a:rPr lang="en-US" dirty="0">
                <a:solidFill>
                  <a:schemeClr val="tx2">
                    <a:lumMod val="10000"/>
                  </a:schemeClr>
                </a:solidFill>
              </a:rPr>
              <a:t> </a:t>
            </a:r>
            <a:r>
              <a:rPr lang="en-US" dirty="0" err="1">
                <a:solidFill>
                  <a:schemeClr val="tx2">
                    <a:lumMod val="10000"/>
                  </a:schemeClr>
                </a:solidFill>
              </a:rPr>
              <a:t>jarayondir</a:t>
            </a:r>
            <a:r>
              <a:rPr lang="en-US" dirty="0">
                <a:solidFill>
                  <a:schemeClr val="tx2">
                    <a:lumMod val="10000"/>
                  </a:schemeClr>
                </a:solidFill>
              </a:rPr>
              <a:t>. </a:t>
            </a:r>
            <a:endParaRPr lang="ru-RU" dirty="0">
              <a:solidFill>
                <a:schemeClr val="tx2">
                  <a:lumMod val="10000"/>
                </a:schemeClr>
              </a:solidFill>
            </a:endParaRPr>
          </a:p>
        </p:txBody>
      </p:sp>
    </p:spTree>
    <p:extLst>
      <p:ext uri="{BB962C8B-B14F-4D97-AF65-F5344CB8AC3E}">
        <p14:creationId xmlns:p14="http://schemas.microsoft.com/office/powerpoint/2010/main" val="1374858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a:xfrm>
            <a:off x="457200" y="980728"/>
            <a:ext cx="8229600" cy="3384376"/>
          </a:xfrm>
        </p:spPr>
        <p:txBody>
          <a:bodyPr/>
          <a:lstStyle/>
          <a:p>
            <a:r>
              <a:rPr lang="en-US" dirty="0"/>
              <a:t>         </a:t>
            </a:r>
            <a:r>
              <a:rPr lang="en-US" dirty="0" err="1">
                <a:solidFill>
                  <a:schemeClr val="tx2">
                    <a:lumMod val="10000"/>
                  </a:schemeClr>
                </a:solidFill>
              </a:rPr>
              <a:t>Ekologik</a:t>
            </a:r>
            <a:r>
              <a:rPr lang="en-US" dirty="0">
                <a:solidFill>
                  <a:schemeClr val="tx2">
                    <a:lumMod val="10000"/>
                  </a:schemeClr>
                </a:solidFill>
              </a:rPr>
              <a:t> </a:t>
            </a:r>
            <a:r>
              <a:rPr lang="en-US" dirty="0" err="1">
                <a:solidFill>
                  <a:schemeClr val="tx2">
                    <a:lumMod val="10000"/>
                  </a:schemeClr>
                </a:solidFill>
              </a:rPr>
              <a:t>tarbiya</a:t>
            </a:r>
            <a:r>
              <a:rPr lang="en-US" dirty="0">
                <a:solidFill>
                  <a:schemeClr val="tx2">
                    <a:lumMod val="10000"/>
                  </a:schemeClr>
                </a:solidFill>
              </a:rPr>
              <a:t> </a:t>
            </a:r>
            <a:r>
              <a:rPr lang="en-US" dirty="0" err="1">
                <a:solidFill>
                  <a:schemeClr val="tx2">
                    <a:lumMod val="10000"/>
                  </a:schemeClr>
                </a:solidFill>
              </a:rPr>
              <a:t>nima</a:t>
            </a:r>
            <a:r>
              <a:rPr lang="en-US" dirty="0">
                <a:solidFill>
                  <a:schemeClr val="tx2">
                    <a:lumMod val="10000"/>
                  </a:schemeClr>
                </a:solidFill>
              </a:rPr>
              <a:t> </a:t>
            </a:r>
            <a:r>
              <a:rPr lang="en-US" dirty="0" err="1">
                <a:solidFill>
                  <a:schemeClr val="tx2">
                    <a:lumMod val="10000"/>
                  </a:schemeClr>
                </a:solidFill>
              </a:rPr>
              <a:t>va</a:t>
            </a:r>
            <a:r>
              <a:rPr lang="en-US" dirty="0">
                <a:solidFill>
                  <a:schemeClr val="tx2">
                    <a:lumMod val="10000"/>
                  </a:schemeClr>
                </a:solidFill>
              </a:rPr>
              <a:t> u </a:t>
            </a:r>
            <a:r>
              <a:rPr lang="en-US" dirty="0" err="1">
                <a:solidFill>
                  <a:schemeClr val="tx2">
                    <a:lumMod val="10000"/>
                  </a:schemeClr>
                </a:solidFill>
              </a:rPr>
              <a:t>qachondan</a:t>
            </a:r>
            <a:r>
              <a:rPr lang="en-US" dirty="0">
                <a:solidFill>
                  <a:schemeClr val="tx2">
                    <a:lumMod val="10000"/>
                  </a:schemeClr>
                </a:solidFill>
              </a:rPr>
              <a:t> </a:t>
            </a:r>
            <a:r>
              <a:rPr lang="en-US" dirty="0" err="1">
                <a:solidFill>
                  <a:schemeClr val="tx2">
                    <a:lumMod val="10000"/>
                  </a:schemeClr>
                </a:solidFill>
              </a:rPr>
              <a:t>boshlab</a:t>
            </a:r>
            <a:r>
              <a:rPr lang="en-US" dirty="0">
                <a:solidFill>
                  <a:schemeClr val="tx2">
                    <a:lumMod val="10000"/>
                  </a:schemeClr>
                </a:solidFill>
              </a:rPr>
              <a:t> </a:t>
            </a:r>
            <a:r>
              <a:rPr lang="en-US" dirty="0" err="1">
                <a:solidFill>
                  <a:schemeClr val="tx2">
                    <a:lumMod val="10000"/>
                  </a:schemeClr>
                </a:solidFill>
              </a:rPr>
              <a:t>beriladi</a:t>
            </a:r>
            <a:r>
              <a:rPr lang="en-US" dirty="0">
                <a:solidFill>
                  <a:schemeClr val="tx2">
                    <a:lumMod val="10000"/>
                  </a:schemeClr>
                </a:solidFill>
              </a:rPr>
              <a:t>? </a:t>
            </a:r>
            <a:endParaRPr lang="ru-RU" dirty="0">
              <a:solidFill>
                <a:schemeClr val="tx2">
                  <a:lumMod val="10000"/>
                </a:schemeClr>
              </a:solidFill>
            </a:endParaRPr>
          </a:p>
        </p:txBody>
      </p:sp>
      <p:pic>
        <p:nvPicPr>
          <p:cNvPr id="16" name="Объект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1728192" cy="1800200"/>
          </a:xfrm>
        </p:spPr>
      </p:pic>
      <p:sp>
        <p:nvSpPr>
          <p:cNvPr id="6" name="Объект 5"/>
          <p:cNvSpPr>
            <a:spLocks noGrp="1"/>
          </p:cNvSpPr>
          <p:nvPr>
            <p:ph type="body" sz="half" idx="4294967295"/>
          </p:nvPr>
        </p:nvSpPr>
        <p:spPr>
          <a:xfrm>
            <a:off x="0" y="1166813"/>
            <a:ext cx="5486400" cy="530225"/>
          </a:xfrm>
        </p:spPr>
        <p:txBody>
          <a:bodyPr>
            <a:normAutofit/>
          </a:bodyPr>
          <a:lstStyle/>
          <a:p>
            <a:r>
              <a:rPr lang="en-US" dirty="0"/>
              <a:t> </a:t>
            </a:r>
            <a:endParaRPr lang="ru-RU" dirty="0"/>
          </a:p>
        </p:txBody>
      </p:sp>
      <p:pic>
        <p:nvPicPr>
          <p:cNvPr id="1027" name="Picture 3" descr="C:\Users\Хисомиддин\Pictures\Screenshot_2015-11-10-20-58-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429000"/>
            <a:ext cx="1835696" cy="195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85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76117" y="2133600"/>
            <a:ext cx="2125265" cy="3778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02110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7984" cy="620688"/>
          </a:xfrm>
        </p:spPr>
        <p:txBody>
          <a:bodyPr>
            <a:normAutofit/>
          </a:bodyPr>
          <a:lstStyle/>
          <a:p>
            <a:r>
              <a:rPr lang="en-US" sz="2800" dirty="0" err="1">
                <a:solidFill>
                  <a:srgbClr val="00B0F0"/>
                </a:solidFill>
              </a:rPr>
              <a:t>Ekologik</a:t>
            </a:r>
            <a:r>
              <a:rPr lang="en-US" sz="2800" dirty="0">
                <a:solidFill>
                  <a:srgbClr val="00B0F0"/>
                </a:solidFill>
              </a:rPr>
              <a:t>  </a:t>
            </a:r>
            <a:r>
              <a:rPr lang="en-US" sz="2800" dirty="0" err="1">
                <a:solidFill>
                  <a:srgbClr val="00B0F0"/>
                </a:solidFill>
              </a:rPr>
              <a:t>ta`lim</a:t>
            </a:r>
            <a:endParaRPr lang="ru-RU" sz="2800" dirty="0">
              <a:solidFill>
                <a:srgbClr val="00B0F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5967" y="446088"/>
            <a:ext cx="3045916" cy="5414962"/>
          </a:xfrm>
        </p:spPr>
      </p:pic>
      <p:sp>
        <p:nvSpPr>
          <p:cNvPr id="4" name="Текст 3"/>
          <p:cNvSpPr>
            <a:spLocks noGrp="1"/>
          </p:cNvSpPr>
          <p:nvPr>
            <p:ph type="body" sz="half" idx="2"/>
          </p:nvPr>
        </p:nvSpPr>
        <p:spPr>
          <a:xfrm>
            <a:off x="0" y="764704"/>
            <a:ext cx="4499992" cy="5976664"/>
          </a:xfrm>
        </p:spPr>
        <p:txBody>
          <a:bodyPr>
            <a:normAutofit/>
          </a:bodyPr>
          <a:lstStyle/>
          <a:p>
            <a:r>
              <a:rPr lang="en-US" sz="2400" dirty="0" err="1">
                <a:solidFill>
                  <a:schemeClr val="tx2">
                    <a:lumMod val="10000"/>
                  </a:schemeClr>
                </a:solidFill>
              </a:rPr>
              <a:t>Oila</a:t>
            </a:r>
            <a:r>
              <a:rPr lang="en-US" sz="2400" dirty="0">
                <a:solidFill>
                  <a:schemeClr val="tx2">
                    <a:lumMod val="10000"/>
                  </a:schemeClr>
                </a:solidFill>
              </a:rPr>
              <a:t>  </a:t>
            </a:r>
            <a:r>
              <a:rPr lang="en-US" sz="2400" dirty="0" err="1">
                <a:solidFill>
                  <a:schemeClr val="tx2">
                    <a:lumMod val="10000"/>
                  </a:schemeClr>
                </a:solidFill>
              </a:rPr>
              <a:t>va</a:t>
            </a:r>
            <a:r>
              <a:rPr lang="en-US" sz="2400" dirty="0">
                <a:solidFill>
                  <a:schemeClr val="tx2">
                    <a:lumMod val="10000"/>
                  </a:schemeClr>
                </a:solidFill>
              </a:rPr>
              <a:t> </a:t>
            </a:r>
            <a:r>
              <a:rPr lang="en-US" sz="2400" dirty="0" err="1">
                <a:solidFill>
                  <a:schemeClr val="tx2">
                    <a:lumMod val="10000"/>
                  </a:schemeClr>
                </a:solidFill>
              </a:rPr>
              <a:t>jamiyatda</a:t>
            </a:r>
            <a:r>
              <a:rPr lang="en-US" sz="2400" dirty="0">
                <a:solidFill>
                  <a:schemeClr val="tx2">
                    <a:lumMod val="10000"/>
                  </a:schemeClr>
                </a:solidFill>
              </a:rPr>
              <a:t> </a:t>
            </a:r>
            <a:r>
              <a:rPr lang="en-US" sz="2400" dirty="0" err="1">
                <a:solidFill>
                  <a:schemeClr val="tx2">
                    <a:lumMod val="10000"/>
                  </a:schemeClr>
                </a:solidFill>
              </a:rPr>
              <a:t>tashkil</a:t>
            </a:r>
            <a:r>
              <a:rPr lang="en-US" sz="2400" dirty="0">
                <a:solidFill>
                  <a:schemeClr val="tx2">
                    <a:lumMod val="10000"/>
                  </a:schemeClr>
                </a:solidFill>
              </a:rPr>
              <a:t> </a:t>
            </a:r>
            <a:r>
              <a:rPr lang="en-US" sz="2400" dirty="0" err="1">
                <a:solidFill>
                  <a:schemeClr val="tx2">
                    <a:lumMod val="10000"/>
                  </a:schemeClr>
                </a:solidFill>
              </a:rPr>
              <a:t>etilayotgan</a:t>
            </a:r>
            <a:r>
              <a:rPr lang="en-US" sz="2400" dirty="0">
                <a:solidFill>
                  <a:schemeClr val="tx2">
                    <a:lumMod val="10000"/>
                  </a:schemeClr>
                </a:solidFill>
              </a:rPr>
              <a:t> </a:t>
            </a:r>
            <a:r>
              <a:rPr lang="en-US" sz="2400" dirty="0" err="1">
                <a:solidFill>
                  <a:schemeClr val="tx2">
                    <a:lumMod val="10000"/>
                  </a:schemeClr>
                </a:solidFill>
              </a:rPr>
              <a:t>ekologik</a:t>
            </a:r>
            <a:r>
              <a:rPr lang="en-US" sz="2400" dirty="0">
                <a:solidFill>
                  <a:schemeClr val="tx2">
                    <a:lumMod val="10000"/>
                  </a:schemeClr>
                </a:solidFill>
              </a:rPr>
              <a:t> </a:t>
            </a:r>
            <a:r>
              <a:rPr lang="en-US" sz="2400" dirty="0" err="1">
                <a:solidFill>
                  <a:schemeClr val="tx2">
                    <a:lumMod val="10000"/>
                  </a:schemeClr>
                </a:solidFill>
              </a:rPr>
              <a:t>tarbiyaning</a:t>
            </a:r>
            <a:r>
              <a:rPr lang="en-US" sz="2400" dirty="0">
                <a:solidFill>
                  <a:schemeClr val="tx2">
                    <a:lumMod val="10000"/>
                  </a:schemeClr>
                </a:solidFill>
              </a:rPr>
              <a:t> </a:t>
            </a:r>
            <a:r>
              <a:rPr lang="en-US" sz="2400" dirty="0" err="1">
                <a:solidFill>
                  <a:schemeClr val="tx2">
                    <a:lumMod val="10000"/>
                  </a:schemeClr>
                </a:solidFill>
              </a:rPr>
              <a:t>suhbat</a:t>
            </a:r>
            <a:r>
              <a:rPr lang="en-US" sz="2400" dirty="0">
                <a:solidFill>
                  <a:schemeClr val="tx2">
                    <a:lumMod val="10000"/>
                  </a:schemeClr>
                </a:solidFill>
              </a:rPr>
              <a:t>, </a:t>
            </a:r>
            <a:r>
              <a:rPr lang="en-US" sz="2400" dirty="0" err="1">
                <a:solidFill>
                  <a:schemeClr val="tx2">
                    <a:lumMod val="10000"/>
                  </a:schemeClr>
                </a:solidFill>
              </a:rPr>
              <a:t>davra</a:t>
            </a:r>
            <a:r>
              <a:rPr lang="en-US" sz="2400" dirty="0">
                <a:solidFill>
                  <a:schemeClr val="tx2">
                    <a:lumMod val="10000"/>
                  </a:schemeClr>
                </a:solidFill>
              </a:rPr>
              <a:t> </a:t>
            </a:r>
            <a:r>
              <a:rPr lang="en-US" sz="2400" dirty="0" err="1">
                <a:solidFill>
                  <a:schemeClr val="tx2">
                    <a:lumMod val="10000"/>
                  </a:schemeClr>
                </a:solidFill>
              </a:rPr>
              <a:t>suhbati,ekskursiya</a:t>
            </a:r>
            <a:r>
              <a:rPr lang="en-US" sz="2400" dirty="0">
                <a:solidFill>
                  <a:schemeClr val="tx2">
                    <a:lumMod val="10000"/>
                  </a:schemeClr>
                </a:solidFill>
              </a:rPr>
              <a:t>, </a:t>
            </a:r>
            <a:r>
              <a:rPr lang="en-US" sz="2400" dirty="0" err="1">
                <a:solidFill>
                  <a:schemeClr val="tx2">
                    <a:lumMod val="10000"/>
                  </a:schemeClr>
                </a:solidFill>
              </a:rPr>
              <a:t>bahs-munozara</a:t>
            </a:r>
            <a:r>
              <a:rPr lang="en-US" sz="2400" dirty="0">
                <a:solidFill>
                  <a:schemeClr val="tx2">
                    <a:lumMod val="10000"/>
                  </a:schemeClr>
                </a:solidFill>
              </a:rPr>
              <a:t>, </a:t>
            </a:r>
            <a:r>
              <a:rPr lang="en-US" sz="2400" dirty="0" err="1">
                <a:solidFill>
                  <a:schemeClr val="tx2">
                    <a:lumMod val="10000"/>
                  </a:schemeClr>
                </a:solidFill>
              </a:rPr>
              <a:t>ijodiy</a:t>
            </a:r>
            <a:r>
              <a:rPr lang="en-US" sz="2400" dirty="0">
                <a:solidFill>
                  <a:schemeClr val="tx2">
                    <a:lumMod val="10000"/>
                  </a:schemeClr>
                </a:solidFill>
              </a:rPr>
              <a:t> </a:t>
            </a:r>
            <a:r>
              <a:rPr lang="en-US" sz="2400" dirty="0" err="1">
                <a:solidFill>
                  <a:schemeClr val="tx2">
                    <a:lumMod val="10000"/>
                  </a:schemeClr>
                </a:solidFill>
              </a:rPr>
              <a:t>tanlovlar,uchrashuv</a:t>
            </a:r>
            <a:r>
              <a:rPr lang="en-US" sz="2400" dirty="0">
                <a:solidFill>
                  <a:schemeClr val="tx2">
                    <a:lumMod val="10000"/>
                  </a:schemeClr>
                </a:solidFill>
              </a:rPr>
              <a:t> </a:t>
            </a:r>
            <a:r>
              <a:rPr lang="en-US" sz="2400" dirty="0" err="1">
                <a:solidFill>
                  <a:schemeClr val="tx2">
                    <a:lumMod val="10000"/>
                  </a:schemeClr>
                </a:solidFill>
              </a:rPr>
              <a:t>ijtimoiy</a:t>
            </a:r>
            <a:r>
              <a:rPr lang="en-US" sz="2400" dirty="0">
                <a:solidFill>
                  <a:schemeClr val="tx2">
                    <a:lumMod val="10000"/>
                  </a:schemeClr>
                </a:solidFill>
              </a:rPr>
              <a:t>- </a:t>
            </a:r>
            <a:r>
              <a:rPr lang="en-US" sz="2400" dirty="0" err="1">
                <a:solidFill>
                  <a:schemeClr val="tx2">
                    <a:lumMod val="10000"/>
                  </a:schemeClr>
                </a:solidFill>
              </a:rPr>
              <a:t>foydali</a:t>
            </a:r>
            <a:r>
              <a:rPr lang="en-US" sz="2400" dirty="0">
                <a:solidFill>
                  <a:schemeClr val="tx2">
                    <a:lumMod val="10000"/>
                  </a:schemeClr>
                </a:solidFill>
              </a:rPr>
              <a:t> </a:t>
            </a:r>
            <a:r>
              <a:rPr lang="en-US" sz="2400" dirty="0" err="1">
                <a:solidFill>
                  <a:schemeClr val="tx2">
                    <a:lumMod val="10000"/>
                  </a:schemeClr>
                </a:solidFill>
              </a:rPr>
              <a:t>mehnat</a:t>
            </a:r>
            <a:r>
              <a:rPr lang="en-US" sz="2400" dirty="0">
                <a:solidFill>
                  <a:schemeClr val="tx2">
                    <a:lumMod val="10000"/>
                  </a:schemeClr>
                </a:solidFill>
              </a:rPr>
              <a:t> </a:t>
            </a:r>
            <a:r>
              <a:rPr lang="en-US" sz="2400" dirty="0" err="1">
                <a:solidFill>
                  <a:schemeClr val="tx2">
                    <a:lumMod val="10000"/>
                  </a:schemeClr>
                </a:solidFill>
              </a:rPr>
              <a:t>kabi</a:t>
            </a:r>
            <a:r>
              <a:rPr lang="en-US" sz="2400" dirty="0">
                <a:solidFill>
                  <a:schemeClr val="tx2">
                    <a:lumMod val="10000"/>
                  </a:schemeClr>
                </a:solidFill>
              </a:rPr>
              <a:t> </a:t>
            </a:r>
            <a:r>
              <a:rPr lang="en-US" sz="2400" dirty="0" err="1">
                <a:solidFill>
                  <a:schemeClr val="tx2">
                    <a:lumMod val="10000"/>
                  </a:schemeClr>
                </a:solidFill>
              </a:rPr>
              <a:t>shakl</a:t>
            </a:r>
            <a:r>
              <a:rPr lang="en-US" sz="2400" dirty="0">
                <a:solidFill>
                  <a:schemeClr val="tx2">
                    <a:lumMod val="10000"/>
                  </a:schemeClr>
                </a:solidFill>
              </a:rPr>
              <a:t> </a:t>
            </a:r>
            <a:r>
              <a:rPr lang="en-US" sz="2400" dirty="0" err="1">
                <a:solidFill>
                  <a:schemeClr val="tx2">
                    <a:lumMod val="10000"/>
                  </a:schemeClr>
                </a:solidFill>
              </a:rPr>
              <a:t>hamda</a:t>
            </a:r>
            <a:r>
              <a:rPr lang="en-US" sz="2400" dirty="0">
                <a:solidFill>
                  <a:schemeClr val="tx2">
                    <a:lumMod val="10000"/>
                  </a:schemeClr>
                </a:solidFill>
              </a:rPr>
              <a:t> </a:t>
            </a:r>
            <a:r>
              <a:rPr lang="en-US" sz="2400" dirty="0" err="1">
                <a:solidFill>
                  <a:schemeClr val="tx2">
                    <a:lumMod val="10000"/>
                  </a:schemeClr>
                </a:solidFill>
              </a:rPr>
              <a:t>suhbat</a:t>
            </a:r>
            <a:r>
              <a:rPr lang="en-US" sz="2400" dirty="0">
                <a:solidFill>
                  <a:schemeClr val="tx2">
                    <a:lumMod val="10000"/>
                  </a:schemeClr>
                </a:solidFill>
              </a:rPr>
              <a:t>, </a:t>
            </a:r>
            <a:r>
              <a:rPr lang="en-US" sz="2400" dirty="0" err="1">
                <a:solidFill>
                  <a:schemeClr val="tx2">
                    <a:lumMod val="10000"/>
                  </a:schemeClr>
                </a:solidFill>
              </a:rPr>
              <a:t>kuzatish</a:t>
            </a:r>
            <a:r>
              <a:rPr lang="en-US" sz="2400" dirty="0">
                <a:solidFill>
                  <a:schemeClr val="tx2">
                    <a:lumMod val="10000"/>
                  </a:schemeClr>
                </a:solidFill>
              </a:rPr>
              <a:t>, </a:t>
            </a:r>
            <a:r>
              <a:rPr lang="en-US" sz="2400" dirty="0" err="1">
                <a:solidFill>
                  <a:schemeClr val="tx2">
                    <a:lumMod val="10000"/>
                  </a:schemeClr>
                </a:solidFill>
              </a:rPr>
              <a:t>amaliy</a:t>
            </a:r>
            <a:r>
              <a:rPr lang="en-US" sz="2400" dirty="0">
                <a:solidFill>
                  <a:schemeClr val="tx2">
                    <a:lumMod val="10000"/>
                  </a:schemeClr>
                </a:solidFill>
              </a:rPr>
              <a:t>  </a:t>
            </a:r>
            <a:r>
              <a:rPr lang="en-US" sz="2400" dirty="0" err="1">
                <a:solidFill>
                  <a:schemeClr val="tx2">
                    <a:lumMod val="10000"/>
                  </a:schemeClr>
                </a:solidFill>
              </a:rPr>
              <a:t>faoliyatni</a:t>
            </a:r>
            <a:r>
              <a:rPr lang="en-US" sz="2400" dirty="0">
                <a:solidFill>
                  <a:schemeClr val="tx2">
                    <a:lumMod val="10000"/>
                  </a:schemeClr>
                </a:solidFill>
              </a:rPr>
              <a:t> </a:t>
            </a:r>
            <a:r>
              <a:rPr lang="en-US" sz="2400" dirty="0" err="1">
                <a:solidFill>
                  <a:schemeClr val="tx2">
                    <a:lumMod val="10000"/>
                  </a:schemeClr>
                </a:solidFill>
              </a:rPr>
              <a:t>tashkil</a:t>
            </a:r>
            <a:r>
              <a:rPr lang="en-US" sz="2400" dirty="0">
                <a:solidFill>
                  <a:schemeClr val="tx2">
                    <a:lumMod val="10000"/>
                  </a:schemeClr>
                </a:solidFill>
              </a:rPr>
              <a:t> </a:t>
            </a:r>
            <a:r>
              <a:rPr lang="en-US" sz="2400" dirty="0" err="1">
                <a:solidFill>
                  <a:schemeClr val="tx2">
                    <a:lumMod val="10000"/>
                  </a:schemeClr>
                </a:solidFill>
              </a:rPr>
              <a:t>etish</a:t>
            </a:r>
            <a:r>
              <a:rPr lang="en-US" sz="2400" dirty="0">
                <a:solidFill>
                  <a:schemeClr val="tx2">
                    <a:lumMod val="10000"/>
                  </a:schemeClr>
                </a:solidFill>
              </a:rPr>
              <a:t>, </a:t>
            </a:r>
            <a:r>
              <a:rPr lang="en-US" sz="2400" dirty="0" err="1">
                <a:solidFill>
                  <a:schemeClr val="tx2">
                    <a:lumMod val="10000"/>
                  </a:schemeClr>
                </a:solidFill>
              </a:rPr>
              <a:t>rag`batlantirish</a:t>
            </a:r>
            <a:r>
              <a:rPr lang="en-US" sz="2400" dirty="0">
                <a:solidFill>
                  <a:schemeClr val="tx2">
                    <a:lumMod val="10000"/>
                  </a:schemeClr>
                </a:solidFill>
              </a:rPr>
              <a:t> </a:t>
            </a:r>
            <a:r>
              <a:rPr lang="en-US" sz="2400" dirty="0" err="1">
                <a:solidFill>
                  <a:schemeClr val="tx2">
                    <a:lumMod val="10000"/>
                  </a:schemeClr>
                </a:solidFill>
              </a:rPr>
              <a:t>va</a:t>
            </a:r>
            <a:r>
              <a:rPr lang="en-US" sz="2400" dirty="0">
                <a:solidFill>
                  <a:schemeClr val="tx2">
                    <a:lumMod val="10000"/>
                  </a:schemeClr>
                </a:solidFill>
              </a:rPr>
              <a:t> </a:t>
            </a:r>
            <a:r>
              <a:rPr lang="en-US" sz="2400" dirty="0" err="1">
                <a:solidFill>
                  <a:schemeClr val="tx2">
                    <a:lumMod val="10000"/>
                  </a:schemeClr>
                </a:solidFill>
              </a:rPr>
              <a:t>jazolash</a:t>
            </a:r>
            <a:r>
              <a:rPr lang="en-US" sz="2400" dirty="0">
                <a:solidFill>
                  <a:schemeClr val="tx2">
                    <a:lumMod val="10000"/>
                  </a:schemeClr>
                </a:solidFill>
              </a:rPr>
              <a:t> </a:t>
            </a:r>
            <a:r>
              <a:rPr lang="en-US" sz="2400" dirty="0" err="1">
                <a:solidFill>
                  <a:schemeClr val="tx2">
                    <a:lumMod val="10000"/>
                  </a:schemeClr>
                </a:solidFill>
              </a:rPr>
              <a:t>kabi</a:t>
            </a:r>
            <a:r>
              <a:rPr lang="en-US" sz="2400" dirty="0">
                <a:solidFill>
                  <a:schemeClr val="tx2">
                    <a:lumMod val="10000"/>
                  </a:schemeClr>
                </a:solidFill>
              </a:rPr>
              <a:t> </a:t>
            </a:r>
            <a:r>
              <a:rPr lang="en-US" sz="2400" dirty="0" err="1">
                <a:solidFill>
                  <a:schemeClr val="tx2">
                    <a:lumMod val="10000"/>
                  </a:schemeClr>
                </a:solidFill>
              </a:rPr>
              <a:t>metodlar</a:t>
            </a:r>
            <a:r>
              <a:rPr lang="en-US" sz="2400" dirty="0">
                <a:solidFill>
                  <a:schemeClr val="tx2">
                    <a:lumMod val="10000"/>
                  </a:schemeClr>
                </a:solidFill>
              </a:rPr>
              <a:t> </a:t>
            </a:r>
            <a:r>
              <a:rPr lang="en-US" sz="2400" dirty="0" err="1">
                <a:solidFill>
                  <a:schemeClr val="tx2">
                    <a:lumMod val="10000"/>
                  </a:schemeClr>
                </a:solidFill>
              </a:rPr>
              <a:t>yordamida</a:t>
            </a:r>
            <a:r>
              <a:rPr lang="en-US" sz="2400" dirty="0">
                <a:solidFill>
                  <a:schemeClr val="tx2">
                    <a:lumMod val="10000"/>
                  </a:schemeClr>
                </a:solidFill>
              </a:rPr>
              <a:t> </a:t>
            </a:r>
            <a:r>
              <a:rPr lang="en-US" sz="2400" dirty="0" err="1">
                <a:solidFill>
                  <a:schemeClr val="tx2">
                    <a:lumMod val="10000"/>
                  </a:schemeClr>
                </a:solidFill>
              </a:rPr>
              <a:t>tashkil</a:t>
            </a:r>
            <a:r>
              <a:rPr lang="en-US" sz="2400" dirty="0">
                <a:solidFill>
                  <a:schemeClr val="tx2">
                    <a:lumMod val="10000"/>
                  </a:schemeClr>
                </a:solidFill>
              </a:rPr>
              <a:t> </a:t>
            </a:r>
            <a:r>
              <a:rPr lang="en-US" sz="2400" dirty="0" err="1">
                <a:solidFill>
                  <a:schemeClr val="tx2">
                    <a:lumMod val="10000"/>
                  </a:schemeClr>
                </a:solidFill>
              </a:rPr>
              <a:t>etish</a:t>
            </a:r>
            <a:r>
              <a:rPr lang="en-US" sz="2400" dirty="0">
                <a:solidFill>
                  <a:schemeClr val="tx2">
                    <a:lumMod val="10000"/>
                  </a:schemeClr>
                </a:solidFill>
              </a:rPr>
              <a:t> </a:t>
            </a:r>
            <a:r>
              <a:rPr lang="en-US" sz="2400" dirty="0" err="1">
                <a:solidFill>
                  <a:schemeClr val="tx2">
                    <a:lumMod val="10000"/>
                  </a:schemeClr>
                </a:solidFill>
              </a:rPr>
              <a:t>o`quvchilarga</a:t>
            </a:r>
            <a:r>
              <a:rPr lang="en-US" sz="2400" dirty="0">
                <a:solidFill>
                  <a:schemeClr val="tx2">
                    <a:lumMod val="10000"/>
                  </a:schemeClr>
                </a:solidFill>
              </a:rPr>
              <a:t> </a:t>
            </a:r>
            <a:r>
              <a:rPr lang="en-US" sz="2400" dirty="0" err="1">
                <a:solidFill>
                  <a:schemeClr val="tx2">
                    <a:lumMod val="10000"/>
                  </a:schemeClr>
                </a:solidFill>
              </a:rPr>
              <a:t>ekologik</a:t>
            </a:r>
            <a:r>
              <a:rPr lang="en-US" sz="2400" dirty="0">
                <a:solidFill>
                  <a:schemeClr val="tx2">
                    <a:lumMod val="10000"/>
                  </a:schemeClr>
                </a:solidFill>
              </a:rPr>
              <a:t> </a:t>
            </a:r>
            <a:r>
              <a:rPr lang="en-US" sz="2400" dirty="0" err="1">
                <a:solidFill>
                  <a:schemeClr val="tx2">
                    <a:lumMod val="10000"/>
                  </a:schemeClr>
                </a:solidFill>
              </a:rPr>
              <a:t>madaniyatni</a:t>
            </a:r>
            <a:r>
              <a:rPr lang="en-US" sz="2400" dirty="0">
                <a:solidFill>
                  <a:schemeClr val="tx2">
                    <a:lumMod val="10000"/>
                  </a:schemeClr>
                </a:solidFill>
              </a:rPr>
              <a:t> </a:t>
            </a:r>
            <a:r>
              <a:rPr lang="en-US" sz="2400" dirty="0" err="1">
                <a:solidFill>
                  <a:schemeClr val="tx2">
                    <a:lumMod val="10000"/>
                  </a:schemeClr>
                </a:solidFill>
              </a:rPr>
              <a:t>qaror</a:t>
            </a:r>
            <a:r>
              <a:rPr lang="en-US" sz="2400" dirty="0">
                <a:solidFill>
                  <a:schemeClr val="tx2">
                    <a:lumMod val="10000"/>
                  </a:schemeClr>
                </a:solidFill>
              </a:rPr>
              <a:t> </a:t>
            </a:r>
            <a:r>
              <a:rPr lang="en-US" sz="2400" dirty="0" err="1">
                <a:solidFill>
                  <a:schemeClr val="tx2">
                    <a:lumMod val="10000"/>
                  </a:schemeClr>
                </a:solidFill>
              </a:rPr>
              <a:t>topishini</a:t>
            </a:r>
            <a:r>
              <a:rPr lang="en-US" sz="2400" dirty="0">
                <a:solidFill>
                  <a:schemeClr val="tx2">
                    <a:lumMod val="10000"/>
                  </a:schemeClr>
                </a:solidFill>
              </a:rPr>
              <a:t> </a:t>
            </a:r>
            <a:r>
              <a:rPr lang="en-US" sz="2400" dirty="0" err="1">
                <a:solidFill>
                  <a:schemeClr val="tx2">
                    <a:lumMod val="10000"/>
                  </a:schemeClr>
                </a:solidFill>
              </a:rPr>
              <a:t>ta`minlaydi</a:t>
            </a:r>
            <a:r>
              <a:rPr lang="en-US" sz="2400" dirty="0">
                <a:solidFill>
                  <a:schemeClr val="tx2">
                    <a:lumMod val="10000"/>
                  </a:schemeClr>
                </a:solidFill>
              </a:rPr>
              <a:t>. </a:t>
            </a:r>
            <a:endParaRPr lang="ru-RU" sz="2400" dirty="0">
              <a:solidFill>
                <a:schemeClr val="tx2">
                  <a:lumMod val="10000"/>
                </a:schemeClr>
              </a:solidFill>
            </a:endParaRPr>
          </a:p>
        </p:txBody>
      </p:sp>
    </p:spTree>
    <p:extLst>
      <p:ext uri="{BB962C8B-B14F-4D97-AF65-F5344CB8AC3E}">
        <p14:creationId xmlns:p14="http://schemas.microsoft.com/office/powerpoint/2010/main" val="4640121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908720"/>
            <a:ext cx="8229600" cy="5530626"/>
          </a:xfrm>
        </p:spPr>
        <p:txBody>
          <a:bodyPr/>
          <a:lstStyle/>
          <a:p>
            <a:r>
              <a:rPr lang="en-US" b="0" i="1" dirty="0" err="1">
                <a:solidFill>
                  <a:schemeClr val="tx2">
                    <a:lumMod val="10000"/>
                  </a:schemeClr>
                </a:solidFill>
                <a:effectLst>
                  <a:outerShdw blurRad="38100" dist="38100" dir="2700000" algn="tl">
                    <a:srgbClr val="000000">
                      <a:alpha val="43137"/>
                    </a:srgbClr>
                  </a:outerShdw>
                </a:effectLst>
              </a:rPr>
              <a:t>Dunyoni</a:t>
            </a:r>
            <a:r>
              <a:rPr lang="en-US" b="0" i="1" dirty="0">
                <a:solidFill>
                  <a:schemeClr val="tx2">
                    <a:lumMod val="10000"/>
                  </a:schemeClr>
                </a:solidFill>
                <a:effectLst>
                  <a:outerShdw blurRad="38100" dist="38100" dir="2700000" algn="tl">
                    <a:srgbClr val="000000">
                      <a:alpha val="43137"/>
                    </a:srgbClr>
                  </a:outerShdw>
                </a:effectLst>
              </a:rPr>
              <a:t> </a:t>
            </a:r>
            <a:r>
              <a:rPr lang="en-US" b="0" i="1" dirty="0" err="1">
                <a:solidFill>
                  <a:schemeClr val="tx2">
                    <a:lumMod val="10000"/>
                  </a:schemeClr>
                </a:solidFill>
                <a:effectLst>
                  <a:outerShdw blurRad="38100" dist="38100" dir="2700000" algn="tl">
                    <a:srgbClr val="000000">
                      <a:alpha val="43137"/>
                    </a:srgbClr>
                  </a:outerShdw>
                </a:effectLst>
              </a:rPr>
              <a:t>go`zallik</a:t>
            </a:r>
            <a:r>
              <a:rPr lang="en-US" b="0" i="1" dirty="0">
                <a:solidFill>
                  <a:schemeClr val="tx2">
                    <a:lumMod val="10000"/>
                  </a:schemeClr>
                </a:solidFill>
                <a:effectLst>
                  <a:outerShdw blurRad="38100" dist="38100" dir="2700000" algn="tl">
                    <a:srgbClr val="000000">
                      <a:alpha val="43137"/>
                    </a:srgbClr>
                  </a:outerShdw>
                </a:effectLst>
              </a:rPr>
              <a:t> </a:t>
            </a:r>
            <a:r>
              <a:rPr lang="en-US" b="0" i="1" dirty="0" err="1">
                <a:solidFill>
                  <a:schemeClr val="tx2">
                    <a:lumMod val="10000"/>
                  </a:schemeClr>
                </a:solidFill>
                <a:effectLst>
                  <a:outerShdw blurRad="38100" dist="38100" dir="2700000" algn="tl">
                    <a:srgbClr val="000000">
                      <a:alpha val="43137"/>
                    </a:srgbClr>
                  </a:outerShdw>
                </a:effectLst>
              </a:rPr>
              <a:t>qutqaradi</a:t>
            </a:r>
            <a:r>
              <a:rPr lang="en-US" b="0" i="1" dirty="0">
                <a:solidFill>
                  <a:schemeClr val="tx2">
                    <a:lumMod val="10000"/>
                  </a:schemeClr>
                </a:solidFill>
                <a:effectLst>
                  <a:outerShdw blurRad="38100" dist="38100" dir="2700000" algn="tl">
                    <a:srgbClr val="000000">
                      <a:alpha val="43137"/>
                    </a:srgbClr>
                  </a:outerShdw>
                </a:effectLst>
              </a:rPr>
              <a:t> !!!</a:t>
            </a:r>
            <a:br>
              <a:rPr lang="en-US" b="0" i="1" dirty="0">
                <a:solidFill>
                  <a:schemeClr val="tx2">
                    <a:lumMod val="10000"/>
                  </a:schemeClr>
                </a:solidFill>
                <a:effectLst>
                  <a:outerShdw blurRad="38100" dist="38100" dir="2700000" algn="tl">
                    <a:srgbClr val="000000">
                      <a:alpha val="43137"/>
                    </a:srgbClr>
                  </a:outerShdw>
                </a:effectLst>
              </a:rPr>
            </a:br>
            <a:r>
              <a:rPr lang="en-US" b="0" i="1" dirty="0" err="1">
                <a:solidFill>
                  <a:schemeClr val="tx2">
                    <a:lumMod val="10000"/>
                  </a:schemeClr>
                </a:solidFill>
                <a:effectLst>
                  <a:outerShdw blurRad="38100" dist="38100" dir="2700000" algn="tl">
                    <a:srgbClr val="000000">
                      <a:alpha val="43137"/>
                    </a:srgbClr>
                  </a:outerShdw>
                </a:effectLst>
              </a:rPr>
              <a:t>Degan</a:t>
            </a:r>
            <a:r>
              <a:rPr lang="en-US" b="0" i="1" dirty="0">
                <a:solidFill>
                  <a:schemeClr val="tx2">
                    <a:lumMod val="10000"/>
                  </a:schemeClr>
                </a:solidFill>
                <a:effectLst>
                  <a:outerShdw blurRad="38100" dist="38100" dir="2700000" algn="tl">
                    <a:srgbClr val="000000">
                      <a:alpha val="43137"/>
                    </a:srgbClr>
                  </a:outerShdw>
                </a:effectLst>
              </a:rPr>
              <a:t> </a:t>
            </a:r>
            <a:r>
              <a:rPr lang="en-US" b="0" i="1" dirty="0" err="1">
                <a:solidFill>
                  <a:schemeClr val="tx2">
                    <a:lumMod val="10000"/>
                  </a:schemeClr>
                </a:solidFill>
                <a:effectLst>
                  <a:outerShdw blurRad="38100" dist="38100" dir="2700000" algn="tl">
                    <a:srgbClr val="000000">
                      <a:alpha val="43137"/>
                    </a:srgbClr>
                  </a:outerShdw>
                </a:effectLst>
              </a:rPr>
              <a:t>fikrga</a:t>
            </a:r>
            <a:r>
              <a:rPr lang="en-US" b="0" i="1" dirty="0">
                <a:solidFill>
                  <a:schemeClr val="tx2">
                    <a:lumMod val="10000"/>
                  </a:schemeClr>
                </a:solidFill>
                <a:effectLst>
                  <a:outerShdw blurRad="38100" dist="38100" dir="2700000" algn="tl">
                    <a:srgbClr val="000000">
                      <a:alpha val="43137"/>
                    </a:srgbClr>
                  </a:outerShdw>
                </a:effectLst>
              </a:rPr>
              <a:t> </a:t>
            </a:r>
            <a:r>
              <a:rPr lang="en-US" b="0" i="1" dirty="0" err="1">
                <a:solidFill>
                  <a:schemeClr val="tx2">
                    <a:lumMod val="10000"/>
                  </a:schemeClr>
                </a:solidFill>
                <a:effectLst>
                  <a:outerShdw blurRad="38100" dist="38100" dir="2700000" algn="tl">
                    <a:srgbClr val="000000">
                      <a:alpha val="43137"/>
                    </a:srgbClr>
                  </a:outerShdw>
                </a:effectLst>
              </a:rPr>
              <a:t>munosabatingiz</a:t>
            </a:r>
            <a:r>
              <a:rPr lang="en-US" b="0" i="1" dirty="0">
                <a:solidFill>
                  <a:schemeClr val="tx2">
                    <a:lumMod val="10000"/>
                  </a:schemeClr>
                </a:solidFill>
                <a:effectLst>
                  <a:outerShdw blurRad="38100" dist="38100" dir="2700000" algn="tl">
                    <a:srgbClr val="000000">
                      <a:alpha val="43137"/>
                    </a:srgbClr>
                  </a:outerShdw>
                </a:effectLst>
              </a:rPr>
              <a:t>.</a:t>
            </a:r>
            <a:endParaRPr lang="ru-RU" b="0" i="1" dirty="0">
              <a:solidFill>
                <a:schemeClr val="tx2">
                  <a:lumMod val="10000"/>
                </a:schemeClr>
              </a:solidFill>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2648545" cy="2836912"/>
          </a:xfrm>
        </p:spPr>
      </p:pic>
      <p:pic>
        <p:nvPicPr>
          <p:cNvPr id="2050" name="Picture 2" descr="C:\Users\Хисомиддин\Pictures\Screenshot_2015-11-10-21-01-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509120"/>
            <a:ext cx="238286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73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980728"/>
          </a:xfrm>
        </p:spPr>
        <p:txBody>
          <a:bodyPr>
            <a:noAutofit/>
          </a:bodyPr>
          <a:lstStyle/>
          <a:p>
            <a:r>
              <a:rPr lang="en-US" sz="2800" b="0" i="1" dirty="0">
                <a:effectLst/>
              </a:rPr>
              <a:t>NAFOSAT TARBIYASI HAQIDA TUSHUNCHA</a:t>
            </a:r>
            <a:endParaRPr lang="ru-RU" sz="2800" b="0" i="1" dirty="0">
              <a:effectLst/>
            </a:endParaRPr>
          </a:p>
        </p:txBody>
      </p:sp>
      <p:sp>
        <p:nvSpPr>
          <p:cNvPr id="3" name="Объект 2"/>
          <p:cNvSpPr>
            <a:spLocks noGrp="1"/>
          </p:cNvSpPr>
          <p:nvPr>
            <p:ph idx="1"/>
          </p:nvPr>
        </p:nvSpPr>
        <p:spPr>
          <a:xfrm>
            <a:off x="457200" y="1052736"/>
            <a:ext cx="8229600" cy="5256624"/>
          </a:xfrm>
        </p:spPr>
        <p:txBody>
          <a:bodyPr>
            <a:noAutofit/>
          </a:bodyPr>
          <a:lstStyle/>
          <a:p>
            <a:r>
              <a:rPr lang="en-US" sz="3200" dirty="0">
                <a:solidFill>
                  <a:schemeClr val="tx2">
                    <a:lumMod val="10000"/>
                  </a:schemeClr>
                </a:solidFill>
              </a:rPr>
              <a:t>NAFOSAT TARBIYASI-(</a:t>
            </a:r>
            <a:r>
              <a:rPr lang="en-US" sz="3200" dirty="0" err="1">
                <a:solidFill>
                  <a:schemeClr val="tx2">
                    <a:lumMod val="10000"/>
                  </a:schemeClr>
                </a:solidFill>
              </a:rPr>
              <a:t>estitik</a:t>
            </a:r>
            <a:r>
              <a:rPr lang="en-US" sz="3200" dirty="0">
                <a:solidFill>
                  <a:schemeClr val="tx2">
                    <a:lumMod val="10000"/>
                  </a:schemeClr>
                </a:solidFill>
              </a:rPr>
              <a:t> </a:t>
            </a:r>
            <a:r>
              <a:rPr lang="en-US" sz="3200" dirty="0" err="1">
                <a:solidFill>
                  <a:schemeClr val="tx2">
                    <a:lumMod val="10000"/>
                  </a:schemeClr>
                </a:solidFill>
              </a:rPr>
              <a:t>tarbiya</a:t>
            </a:r>
            <a:r>
              <a:rPr lang="en-US" sz="3200" dirty="0">
                <a:solidFill>
                  <a:schemeClr val="tx2">
                    <a:lumMod val="10000"/>
                  </a:schemeClr>
                </a:solidFill>
              </a:rPr>
              <a:t> –</a:t>
            </a:r>
            <a:r>
              <a:rPr lang="en-US" sz="3200" dirty="0" err="1">
                <a:solidFill>
                  <a:schemeClr val="tx2">
                    <a:lumMod val="10000"/>
                  </a:schemeClr>
                </a:solidFill>
              </a:rPr>
              <a:t>lotincha</a:t>
            </a:r>
            <a:r>
              <a:rPr lang="en-US" sz="3200" dirty="0">
                <a:solidFill>
                  <a:schemeClr val="tx2">
                    <a:lumMod val="10000"/>
                  </a:schemeClr>
                </a:solidFill>
              </a:rPr>
              <a:t> &lt;&lt;</a:t>
            </a:r>
            <a:r>
              <a:rPr lang="en-US" sz="3200" dirty="0" err="1">
                <a:solidFill>
                  <a:schemeClr val="tx2">
                    <a:lumMod val="10000"/>
                  </a:schemeClr>
                </a:solidFill>
              </a:rPr>
              <a:t>estizio</a:t>
            </a:r>
            <a:r>
              <a:rPr lang="en-US" sz="3200" dirty="0">
                <a:solidFill>
                  <a:schemeClr val="tx2">
                    <a:lumMod val="10000"/>
                  </a:schemeClr>
                </a:solidFill>
              </a:rPr>
              <a:t>&gt;&gt; </a:t>
            </a:r>
            <a:r>
              <a:rPr lang="en-US" sz="3200" dirty="0" err="1">
                <a:solidFill>
                  <a:schemeClr val="tx2">
                    <a:lumMod val="10000"/>
                  </a:schemeClr>
                </a:solidFill>
              </a:rPr>
              <a:t>guzallikni</a:t>
            </a:r>
            <a:r>
              <a:rPr lang="en-US" sz="3200" dirty="0">
                <a:solidFill>
                  <a:schemeClr val="tx2">
                    <a:lumMod val="10000"/>
                  </a:schemeClr>
                </a:solidFill>
              </a:rPr>
              <a:t> his </a:t>
            </a:r>
            <a:r>
              <a:rPr lang="en-US" sz="3200" dirty="0" err="1">
                <a:solidFill>
                  <a:schemeClr val="tx2">
                    <a:lumMod val="10000"/>
                  </a:schemeClr>
                </a:solidFill>
              </a:rPr>
              <a:t>qilaman</a:t>
            </a:r>
            <a:r>
              <a:rPr lang="en-US" sz="3200" dirty="0">
                <a:solidFill>
                  <a:schemeClr val="tx2">
                    <a:lumMod val="10000"/>
                  </a:schemeClr>
                </a:solidFill>
              </a:rPr>
              <a:t> )-</a:t>
            </a:r>
            <a:r>
              <a:rPr lang="en-US" sz="3200" dirty="0" err="1">
                <a:solidFill>
                  <a:schemeClr val="tx2">
                    <a:lumMod val="10000"/>
                  </a:schemeClr>
                </a:solidFill>
              </a:rPr>
              <a:t>o`quvchilarni</a:t>
            </a:r>
            <a:r>
              <a:rPr lang="en-US" sz="3200" dirty="0">
                <a:solidFill>
                  <a:schemeClr val="tx2">
                    <a:lumMod val="10000"/>
                  </a:schemeClr>
                </a:solidFill>
              </a:rPr>
              <a:t> </a:t>
            </a:r>
            <a:r>
              <a:rPr lang="en-US" sz="3200" dirty="0" err="1">
                <a:solidFill>
                  <a:schemeClr val="tx2">
                    <a:lumMod val="10000"/>
                  </a:schemeClr>
                </a:solidFill>
              </a:rPr>
              <a:t>voqeylik</a:t>
            </a:r>
            <a:r>
              <a:rPr lang="en-US" sz="3200" dirty="0">
                <a:solidFill>
                  <a:schemeClr val="tx2">
                    <a:lumMod val="10000"/>
                  </a:schemeClr>
                </a:solidFill>
              </a:rPr>
              <a:t>, </a:t>
            </a:r>
            <a:r>
              <a:rPr lang="en-US" sz="3200" dirty="0" err="1">
                <a:solidFill>
                  <a:schemeClr val="tx2">
                    <a:lumMod val="10000"/>
                  </a:schemeClr>
                </a:solidFill>
              </a:rPr>
              <a:t>tabiat</a:t>
            </a:r>
            <a:r>
              <a:rPr lang="en-US" sz="3200" dirty="0">
                <a:solidFill>
                  <a:schemeClr val="tx2">
                    <a:lumMod val="10000"/>
                  </a:schemeClr>
                </a:solidFill>
              </a:rPr>
              <a:t>, </a:t>
            </a:r>
            <a:r>
              <a:rPr lang="en-US" sz="3200" dirty="0" err="1">
                <a:solidFill>
                  <a:schemeClr val="tx2">
                    <a:lumMod val="10000"/>
                  </a:schemeClr>
                </a:solidFill>
              </a:rPr>
              <a:t>ijtimoiy</a:t>
            </a:r>
            <a:r>
              <a:rPr lang="en-US" sz="3200" dirty="0">
                <a:solidFill>
                  <a:schemeClr val="tx2">
                    <a:lumMod val="10000"/>
                  </a:schemeClr>
                </a:solidFill>
              </a:rPr>
              <a:t> </a:t>
            </a:r>
            <a:r>
              <a:rPr lang="en-US" sz="3200" dirty="0" err="1">
                <a:solidFill>
                  <a:schemeClr val="tx2">
                    <a:lumMod val="10000"/>
                  </a:schemeClr>
                </a:solidFill>
              </a:rPr>
              <a:t>va</a:t>
            </a:r>
            <a:r>
              <a:rPr lang="en-US" sz="3200" dirty="0">
                <a:solidFill>
                  <a:schemeClr val="tx2">
                    <a:lumMod val="10000"/>
                  </a:schemeClr>
                </a:solidFill>
              </a:rPr>
              <a:t> </a:t>
            </a:r>
            <a:r>
              <a:rPr lang="en-US" sz="3200" dirty="0" err="1">
                <a:solidFill>
                  <a:schemeClr val="tx2">
                    <a:lumMod val="10000"/>
                  </a:schemeClr>
                </a:solidFill>
              </a:rPr>
              <a:t>mehnat</a:t>
            </a:r>
            <a:r>
              <a:rPr lang="en-US" sz="3200" dirty="0">
                <a:solidFill>
                  <a:schemeClr val="tx2">
                    <a:lumMod val="10000"/>
                  </a:schemeClr>
                </a:solidFill>
              </a:rPr>
              <a:t> </a:t>
            </a:r>
            <a:r>
              <a:rPr lang="en-US" sz="3200" dirty="0" err="1">
                <a:solidFill>
                  <a:schemeClr val="tx2">
                    <a:lumMod val="10000"/>
                  </a:schemeClr>
                </a:solidFill>
              </a:rPr>
              <a:t>munosabatlari</a:t>
            </a:r>
            <a:r>
              <a:rPr lang="en-US" sz="3200" dirty="0">
                <a:solidFill>
                  <a:schemeClr val="tx2">
                    <a:lumMod val="10000"/>
                  </a:schemeClr>
                </a:solidFill>
              </a:rPr>
              <a:t> </a:t>
            </a:r>
            <a:r>
              <a:rPr lang="en-US" sz="3200" dirty="0" err="1">
                <a:solidFill>
                  <a:schemeClr val="tx2">
                    <a:lumMod val="10000"/>
                  </a:schemeClr>
                </a:solidFill>
              </a:rPr>
              <a:t>va</a:t>
            </a:r>
            <a:r>
              <a:rPr lang="en-US" sz="3200" dirty="0">
                <a:solidFill>
                  <a:schemeClr val="tx2">
                    <a:lumMod val="10000"/>
                  </a:schemeClr>
                </a:solidFill>
              </a:rPr>
              <a:t> </a:t>
            </a:r>
            <a:r>
              <a:rPr lang="en-US" sz="3200" dirty="0" err="1">
                <a:solidFill>
                  <a:schemeClr val="tx2">
                    <a:lumMod val="10000"/>
                  </a:schemeClr>
                </a:solidFill>
              </a:rPr>
              <a:t>turmush</a:t>
            </a:r>
            <a:r>
              <a:rPr lang="en-US" sz="3200" dirty="0">
                <a:solidFill>
                  <a:schemeClr val="tx2">
                    <a:lumMod val="10000"/>
                  </a:schemeClr>
                </a:solidFill>
              </a:rPr>
              <a:t> </a:t>
            </a:r>
            <a:r>
              <a:rPr lang="en-US" sz="3200" dirty="0" err="1">
                <a:solidFill>
                  <a:schemeClr val="tx2">
                    <a:lumMod val="10000"/>
                  </a:schemeClr>
                </a:solidFill>
              </a:rPr>
              <a:t>guzalliklarini</a:t>
            </a:r>
            <a:r>
              <a:rPr lang="en-US" sz="3200" dirty="0">
                <a:solidFill>
                  <a:schemeClr val="tx2">
                    <a:lumMod val="10000"/>
                  </a:schemeClr>
                </a:solidFill>
              </a:rPr>
              <a:t> </a:t>
            </a:r>
            <a:r>
              <a:rPr lang="en-US" sz="3200" dirty="0" err="1">
                <a:solidFill>
                  <a:schemeClr val="tx2">
                    <a:lumMod val="10000"/>
                  </a:schemeClr>
                </a:solidFill>
              </a:rPr>
              <a:t>anlash</a:t>
            </a:r>
            <a:r>
              <a:rPr lang="en-US" sz="3200" dirty="0">
                <a:solidFill>
                  <a:schemeClr val="tx2">
                    <a:lumMod val="10000"/>
                  </a:schemeClr>
                </a:solidFill>
              </a:rPr>
              <a:t>, </a:t>
            </a:r>
            <a:r>
              <a:rPr lang="en-US" sz="3200" dirty="0" err="1">
                <a:solidFill>
                  <a:schemeClr val="tx2">
                    <a:lumMod val="10000"/>
                  </a:schemeClr>
                </a:solidFill>
              </a:rPr>
              <a:t>idrok</a:t>
            </a:r>
            <a:r>
              <a:rPr lang="en-US" sz="3200" dirty="0">
                <a:solidFill>
                  <a:schemeClr val="tx2">
                    <a:lumMod val="10000"/>
                  </a:schemeClr>
                </a:solidFill>
              </a:rPr>
              <a:t> </a:t>
            </a:r>
            <a:r>
              <a:rPr lang="en-US" sz="3200" dirty="0" err="1">
                <a:solidFill>
                  <a:schemeClr val="tx2">
                    <a:lumMod val="10000"/>
                  </a:schemeClr>
                </a:solidFill>
              </a:rPr>
              <a:t>etish</a:t>
            </a:r>
            <a:r>
              <a:rPr lang="en-US" sz="3200" dirty="0">
                <a:solidFill>
                  <a:schemeClr val="tx2">
                    <a:lumMod val="10000"/>
                  </a:schemeClr>
                </a:solidFill>
              </a:rPr>
              <a:t> </a:t>
            </a:r>
            <a:r>
              <a:rPr lang="en-US" sz="3200" dirty="0" err="1">
                <a:solidFill>
                  <a:schemeClr val="tx2">
                    <a:lumMod val="10000"/>
                  </a:schemeClr>
                </a:solidFill>
              </a:rPr>
              <a:t>va</a:t>
            </a:r>
            <a:r>
              <a:rPr lang="en-US" sz="3200" dirty="0">
                <a:solidFill>
                  <a:schemeClr val="tx2">
                    <a:lumMod val="10000"/>
                  </a:schemeClr>
                </a:solidFill>
              </a:rPr>
              <a:t> </a:t>
            </a:r>
            <a:r>
              <a:rPr lang="en-US" sz="3200" dirty="0" err="1">
                <a:solidFill>
                  <a:schemeClr val="tx2">
                    <a:lumMod val="10000"/>
                  </a:schemeClr>
                </a:solidFill>
              </a:rPr>
              <a:t>to`g`ri</a:t>
            </a:r>
            <a:r>
              <a:rPr lang="en-US" sz="3200" dirty="0">
                <a:solidFill>
                  <a:schemeClr val="tx2">
                    <a:lumMod val="10000"/>
                  </a:schemeClr>
                </a:solidFill>
              </a:rPr>
              <a:t> </a:t>
            </a:r>
            <a:r>
              <a:rPr lang="en-US" sz="3200" dirty="0" err="1">
                <a:solidFill>
                  <a:schemeClr val="tx2">
                    <a:lumMod val="10000"/>
                  </a:schemeClr>
                </a:solidFill>
              </a:rPr>
              <a:t>tushunishga</a:t>
            </a:r>
            <a:r>
              <a:rPr lang="en-US" sz="3200" dirty="0">
                <a:solidFill>
                  <a:schemeClr val="tx2">
                    <a:lumMod val="10000"/>
                  </a:schemeClr>
                </a:solidFill>
              </a:rPr>
              <a:t> </a:t>
            </a:r>
            <a:r>
              <a:rPr lang="en-US" sz="3200" dirty="0" err="1">
                <a:solidFill>
                  <a:schemeClr val="tx2">
                    <a:lumMod val="10000"/>
                  </a:schemeClr>
                </a:solidFill>
              </a:rPr>
              <a:t>o`rgatish</a:t>
            </a:r>
            <a:r>
              <a:rPr lang="en-US" sz="3200" dirty="0">
                <a:solidFill>
                  <a:schemeClr val="tx2">
                    <a:lumMod val="10000"/>
                  </a:schemeClr>
                </a:solidFill>
              </a:rPr>
              <a:t>, </a:t>
            </a:r>
            <a:r>
              <a:rPr lang="en-US" sz="3200" dirty="0" err="1">
                <a:solidFill>
                  <a:schemeClr val="tx2">
                    <a:lumMod val="10000"/>
                  </a:schemeClr>
                </a:solidFill>
              </a:rPr>
              <a:t>ularning</a:t>
            </a:r>
            <a:r>
              <a:rPr lang="en-US" sz="3200" dirty="0">
                <a:solidFill>
                  <a:schemeClr val="tx2">
                    <a:lumMod val="10000"/>
                  </a:schemeClr>
                </a:solidFill>
              </a:rPr>
              <a:t> </a:t>
            </a:r>
            <a:r>
              <a:rPr lang="en-US" sz="3200" dirty="0" err="1">
                <a:solidFill>
                  <a:schemeClr val="tx2">
                    <a:lumMod val="10000"/>
                  </a:schemeClr>
                </a:solidFill>
              </a:rPr>
              <a:t>badiy</a:t>
            </a:r>
            <a:r>
              <a:rPr lang="en-US" sz="3200" dirty="0">
                <a:solidFill>
                  <a:schemeClr val="tx2">
                    <a:lumMod val="10000"/>
                  </a:schemeClr>
                </a:solidFill>
              </a:rPr>
              <a:t> </a:t>
            </a:r>
            <a:r>
              <a:rPr lang="en-US" sz="3200" dirty="0" err="1">
                <a:solidFill>
                  <a:schemeClr val="tx2">
                    <a:lumMod val="10000"/>
                  </a:schemeClr>
                </a:solidFill>
              </a:rPr>
              <a:t>didini</a:t>
            </a:r>
            <a:r>
              <a:rPr lang="en-US" sz="3200" dirty="0">
                <a:solidFill>
                  <a:schemeClr val="tx2">
                    <a:lumMod val="10000"/>
                  </a:schemeClr>
                </a:solidFill>
              </a:rPr>
              <a:t> </a:t>
            </a:r>
            <a:r>
              <a:rPr lang="en-US" sz="3200" dirty="0" err="1">
                <a:solidFill>
                  <a:schemeClr val="tx2">
                    <a:lumMod val="10000"/>
                  </a:schemeClr>
                </a:solidFill>
              </a:rPr>
              <a:t>o`stirish</a:t>
            </a:r>
            <a:r>
              <a:rPr lang="en-US" sz="3200" dirty="0">
                <a:solidFill>
                  <a:schemeClr val="tx2">
                    <a:lumMod val="10000"/>
                  </a:schemeClr>
                </a:solidFill>
              </a:rPr>
              <a:t>, </a:t>
            </a:r>
            <a:r>
              <a:rPr lang="en-US" sz="3200" dirty="0" err="1">
                <a:solidFill>
                  <a:schemeClr val="tx2">
                    <a:lumMod val="10000"/>
                  </a:schemeClr>
                </a:solidFill>
              </a:rPr>
              <a:t>ularda</a:t>
            </a:r>
            <a:r>
              <a:rPr lang="en-US" sz="3200" dirty="0">
                <a:solidFill>
                  <a:schemeClr val="tx2">
                    <a:lumMod val="10000"/>
                  </a:schemeClr>
                </a:solidFill>
              </a:rPr>
              <a:t> </a:t>
            </a:r>
            <a:r>
              <a:rPr lang="en-US" sz="3200" dirty="0" err="1">
                <a:solidFill>
                  <a:schemeClr val="tx2">
                    <a:lumMod val="10000"/>
                  </a:schemeClr>
                </a:solidFill>
              </a:rPr>
              <a:t>go`zallikka</a:t>
            </a:r>
            <a:r>
              <a:rPr lang="en-US" sz="3200" dirty="0">
                <a:solidFill>
                  <a:schemeClr val="tx2">
                    <a:lumMod val="10000"/>
                  </a:schemeClr>
                </a:solidFill>
              </a:rPr>
              <a:t> </a:t>
            </a:r>
            <a:r>
              <a:rPr lang="en-US" sz="3200" dirty="0" err="1">
                <a:solidFill>
                  <a:schemeClr val="tx2">
                    <a:lumMod val="10000"/>
                  </a:schemeClr>
                </a:solidFill>
              </a:rPr>
              <a:t>muhabbat</a:t>
            </a:r>
            <a:r>
              <a:rPr lang="en-US" sz="3200" dirty="0">
                <a:solidFill>
                  <a:schemeClr val="tx2">
                    <a:lumMod val="10000"/>
                  </a:schemeClr>
                </a:solidFill>
              </a:rPr>
              <a:t> </a:t>
            </a:r>
            <a:r>
              <a:rPr lang="en-US" sz="3200" dirty="0" err="1">
                <a:solidFill>
                  <a:schemeClr val="tx2">
                    <a:lumMod val="10000"/>
                  </a:schemeClr>
                </a:solidFill>
              </a:rPr>
              <a:t>uyg`otish,ular</a:t>
            </a:r>
            <a:r>
              <a:rPr lang="en-US" sz="3200" dirty="0">
                <a:solidFill>
                  <a:schemeClr val="tx2">
                    <a:lumMod val="10000"/>
                  </a:schemeClr>
                </a:solidFill>
              </a:rPr>
              <a:t> </a:t>
            </a:r>
            <a:r>
              <a:rPr lang="en-US" sz="3200" dirty="0" err="1">
                <a:solidFill>
                  <a:schemeClr val="tx2">
                    <a:lumMod val="10000"/>
                  </a:schemeClr>
                </a:solidFill>
              </a:rPr>
              <a:t>tomonidan</a:t>
            </a:r>
            <a:r>
              <a:rPr lang="en-US" sz="3200" dirty="0">
                <a:solidFill>
                  <a:schemeClr val="tx2">
                    <a:lumMod val="10000"/>
                  </a:schemeClr>
                </a:solidFill>
              </a:rPr>
              <a:t> </a:t>
            </a:r>
            <a:r>
              <a:rPr lang="en-US" sz="3200" dirty="0" err="1">
                <a:solidFill>
                  <a:schemeClr val="tx2">
                    <a:lumMod val="10000"/>
                  </a:schemeClr>
                </a:solidFill>
              </a:rPr>
              <a:t>go`zallikni</a:t>
            </a:r>
            <a:r>
              <a:rPr lang="en-US" sz="3200" dirty="0">
                <a:solidFill>
                  <a:schemeClr val="tx2">
                    <a:lumMod val="10000"/>
                  </a:schemeClr>
                </a:solidFill>
              </a:rPr>
              <a:t> </a:t>
            </a:r>
            <a:r>
              <a:rPr lang="en-US" sz="3200" dirty="0" err="1">
                <a:solidFill>
                  <a:schemeClr val="tx2">
                    <a:lumMod val="10000"/>
                  </a:schemeClr>
                </a:solidFill>
              </a:rPr>
              <a:t>yaratish</a:t>
            </a:r>
            <a:r>
              <a:rPr lang="en-US" sz="3200" dirty="0">
                <a:solidFill>
                  <a:schemeClr val="tx2">
                    <a:lumMod val="10000"/>
                  </a:schemeClr>
                </a:solidFill>
              </a:rPr>
              <a:t> </a:t>
            </a:r>
            <a:r>
              <a:rPr lang="en-US" sz="3200" dirty="0" err="1">
                <a:solidFill>
                  <a:schemeClr val="tx2">
                    <a:lumMod val="10000"/>
                  </a:schemeClr>
                </a:solidFill>
              </a:rPr>
              <a:t>qobiliyatlarini</a:t>
            </a:r>
            <a:r>
              <a:rPr lang="en-US" sz="3200" dirty="0">
                <a:solidFill>
                  <a:schemeClr val="tx2">
                    <a:lumMod val="10000"/>
                  </a:schemeClr>
                </a:solidFill>
              </a:rPr>
              <a:t> </a:t>
            </a:r>
            <a:r>
              <a:rPr lang="en-US" sz="3200" dirty="0" err="1">
                <a:solidFill>
                  <a:schemeClr val="tx2">
                    <a:lumMod val="10000"/>
                  </a:schemeClr>
                </a:solidFill>
              </a:rPr>
              <a:t>tarbiyalashga</a:t>
            </a:r>
            <a:r>
              <a:rPr lang="en-US" sz="3200" dirty="0">
                <a:solidFill>
                  <a:schemeClr val="tx2">
                    <a:lumMod val="10000"/>
                  </a:schemeClr>
                </a:solidFill>
              </a:rPr>
              <a:t> </a:t>
            </a:r>
            <a:r>
              <a:rPr lang="en-US" sz="3200" dirty="0" err="1">
                <a:solidFill>
                  <a:schemeClr val="tx2">
                    <a:lumMod val="10000"/>
                  </a:schemeClr>
                </a:solidFill>
              </a:rPr>
              <a:t>yunaltirilgan</a:t>
            </a:r>
            <a:r>
              <a:rPr lang="en-US" sz="3200" dirty="0">
                <a:solidFill>
                  <a:schemeClr val="tx2">
                    <a:lumMod val="10000"/>
                  </a:schemeClr>
                </a:solidFill>
              </a:rPr>
              <a:t> </a:t>
            </a:r>
            <a:r>
              <a:rPr lang="en-US" sz="3200" dirty="0" err="1">
                <a:solidFill>
                  <a:schemeClr val="tx2">
                    <a:lumMod val="10000"/>
                  </a:schemeClr>
                </a:solidFill>
              </a:rPr>
              <a:t>pedagogik</a:t>
            </a:r>
            <a:r>
              <a:rPr lang="en-US" sz="3200" dirty="0">
                <a:solidFill>
                  <a:schemeClr val="tx2">
                    <a:lumMod val="10000"/>
                  </a:schemeClr>
                </a:solidFill>
              </a:rPr>
              <a:t> </a:t>
            </a:r>
            <a:r>
              <a:rPr lang="en-US" sz="3200" dirty="0" err="1">
                <a:solidFill>
                  <a:schemeClr val="tx2">
                    <a:lumMod val="10000"/>
                  </a:schemeClr>
                </a:solidFill>
              </a:rPr>
              <a:t>jarayondir</a:t>
            </a:r>
            <a:r>
              <a:rPr lang="en-US" sz="3200" dirty="0">
                <a:solidFill>
                  <a:schemeClr val="tx2">
                    <a:lumMod val="10000"/>
                  </a:schemeClr>
                </a:solidFill>
              </a:rPr>
              <a:t>.</a:t>
            </a:r>
            <a:endParaRPr lang="ru-RU" sz="3200" dirty="0">
              <a:solidFill>
                <a:schemeClr val="tx2">
                  <a:lumMod val="10000"/>
                </a:schemeClr>
              </a:solidFill>
            </a:endParaRPr>
          </a:p>
        </p:txBody>
      </p:sp>
    </p:spTree>
    <p:extLst>
      <p:ext uri="{BB962C8B-B14F-4D97-AF65-F5344CB8AC3E}">
        <p14:creationId xmlns:p14="http://schemas.microsoft.com/office/powerpoint/2010/main" val="333885462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250706"/>
          </a:xfrm>
        </p:spPr>
        <p:txBody>
          <a:bodyPr>
            <a:normAutofit/>
          </a:bodyPr>
          <a:lstStyle/>
          <a:p>
            <a:pPr algn="l"/>
            <a:r>
              <a:rPr lang="en-US" sz="3200" b="0" i="1" dirty="0">
                <a:effectLst/>
              </a:rPr>
              <a:t>         </a:t>
            </a:r>
            <a:r>
              <a:rPr lang="en-US" sz="3200" b="0" i="1" dirty="0" err="1">
                <a:solidFill>
                  <a:schemeClr val="tx2">
                    <a:lumMod val="10000"/>
                  </a:schemeClr>
                </a:solidFill>
                <a:effectLst/>
              </a:rPr>
              <a:t>Nafosat</a:t>
            </a:r>
            <a:r>
              <a:rPr lang="en-US" sz="3200" b="0" i="1" dirty="0">
                <a:solidFill>
                  <a:schemeClr val="tx2">
                    <a:lumMod val="10000"/>
                  </a:schemeClr>
                </a:solidFill>
                <a:effectLst/>
              </a:rPr>
              <a:t> </a:t>
            </a:r>
            <a:r>
              <a:rPr lang="en-US" sz="3200" b="0" i="1" dirty="0" err="1">
                <a:solidFill>
                  <a:schemeClr val="tx2">
                    <a:lumMod val="10000"/>
                  </a:schemeClr>
                </a:solidFill>
                <a:effectLst/>
              </a:rPr>
              <a:t>tarbiyasi</a:t>
            </a:r>
            <a:r>
              <a:rPr lang="en-US" sz="3200" b="0" i="1" dirty="0">
                <a:solidFill>
                  <a:schemeClr val="tx2">
                    <a:lumMod val="10000"/>
                  </a:schemeClr>
                </a:solidFill>
                <a:effectLst/>
              </a:rPr>
              <a:t>- </a:t>
            </a:r>
            <a:r>
              <a:rPr lang="en-US" sz="3200" b="0" i="1" dirty="0" err="1">
                <a:solidFill>
                  <a:schemeClr val="tx2">
                    <a:lumMod val="10000"/>
                  </a:schemeClr>
                </a:solidFill>
                <a:effectLst/>
              </a:rPr>
              <a:t>shaxsning</a:t>
            </a:r>
            <a:r>
              <a:rPr lang="en-US" sz="3200" b="0" i="1" dirty="0">
                <a:solidFill>
                  <a:schemeClr val="tx2">
                    <a:lumMod val="10000"/>
                  </a:schemeClr>
                </a:solidFill>
                <a:effectLst/>
              </a:rPr>
              <a:t> </a:t>
            </a:r>
            <a:r>
              <a:rPr lang="en-US" sz="3200" b="0" i="1" dirty="0" err="1">
                <a:solidFill>
                  <a:schemeClr val="tx2">
                    <a:lumMod val="10000"/>
                  </a:schemeClr>
                </a:solidFill>
                <a:effectLst/>
              </a:rPr>
              <a:t>estitik</a:t>
            </a:r>
            <a:r>
              <a:rPr lang="en-US" sz="3200" b="0" i="1" dirty="0">
                <a:solidFill>
                  <a:schemeClr val="tx2">
                    <a:lumMod val="10000"/>
                  </a:schemeClr>
                </a:solidFill>
                <a:effectLst/>
              </a:rPr>
              <a:t> </a:t>
            </a:r>
            <a:r>
              <a:rPr lang="en-US" sz="3200" b="0" i="1" dirty="0" err="1">
                <a:solidFill>
                  <a:schemeClr val="tx2">
                    <a:lumMod val="10000"/>
                  </a:schemeClr>
                </a:solidFill>
                <a:effectLst/>
              </a:rPr>
              <a:t>ongi</a:t>
            </a:r>
            <a:r>
              <a:rPr lang="en-US" sz="3200" b="0" i="1" dirty="0">
                <a:solidFill>
                  <a:schemeClr val="tx2">
                    <a:lumMod val="10000"/>
                  </a:schemeClr>
                </a:solidFill>
                <a:effectLst/>
              </a:rPr>
              <a:t>, </a:t>
            </a:r>
            <a:r>
              <a:rPr lang="en-US" sz="3200" b="0" i="1" dirty="0" err="1">
                <a:solidFill>
                  <a:schemeClr val="tx2">
                    <a:lumMod val="10000"/>
                  </a:schemeClr>
                </a:solidFill>
                <a:effectLst/>
              </a:rPr>
              <a:t>munosabatlari</a:t>
            </a:r>
            <a:r>
              <a:rPr lang="en-US" sz="3200" b="0" i="1" dirty="0">
                <a:solidFill>
                  <a:schemeClr val="tx2">
                    <a:lumMod val="10000"/>
                  </a:schemeClr>
                </a:solidFill>
                <a:effectLst/>
              </a:rPr>
              <a:t> </a:t>
            </a:r>
            <a:r>
              <a:rPr lang="en-US" sz="3200" b="0" i="1" dirty="0" err="1">
                <a:solidFill>
                  <a:schemeClr val="tx2">
                    <a:lumMod val="10000"/>
                  </a:schemeClr>
                </a:solidFill>
                <a:effectLst/>
              </a:rPr>
              <a:t>hamda</a:t>
            </a:r>
            <a:r>
              <a:rPr lang="en-US" sz="3200" b="0" i="1" dirty="0">
                <a:solidFill>
                  <a:schemeClr val="tx2">
                    <a:lumMod val="10000"/>
                  </a:schemeClr>
                </a:solidFill>
                <a:effectLst/>
              </a:rPr>
              <a:t> </a:t>
            </a:r>
            <a:r>
              <a:rPr lang="en-US" sz="3200" b="0" i="1" dirty="0" err="1">
                <a:solidFill>
                  <a:schemeClr val="tx2">
                    <a:lumMod val="10000"/>
                  </a:schemeClr>
                </a:solidFill>
                <a:effectLst/>
              </a:rPr>
              <a:t>nafosat</a:t>
            </a:r>
            <a:r>
              <a:rPr lang="en-US" sz="3200" b="0" i="1" dirty="0">
                <a:solidFill>
                  <a:schemeClr val="tx2">
                    <a:lumMod val="10000"/>
                  </a:schemeClr>
                </a:solidFill>
                <a:effectLst/>
              </a:rPr>
              <a:t> </a:t>
            </a:r>
            <a:r>
              <a:rPr lang="en-US" sz="3200" b="0" i="1" dirty="0" err="1">
                <a:solidFill>
                  <a:schemeClr val="tx2">
                    <a:lumMod val="10000"/>
                  </a:schemeClr>
                </a:solidFill>
                <a:effectLst/>
              </a:rPr>
              <a:t>faoliyatining</a:t>
            </a:r>
            <a:r>
              <a:rPr lang="en-US" sz="3200" b="0" i="1" dirty="0">
                <a:solidFill>
                  <a:schemeClr val="tx2">
                    <a:lumMod val="10000"/>
                  </a:schemeClr>
                </a:solidFill>
                <a:effectLst/>
              </a:rPr>
              <a:t> </a:t>
            </a:r>
            <a:r>
              <a:rPr lang="en-US" sz="3200" b="0" i="1" dirty="0" err="1">
                <a:solidFill>
                  <a:schemeClr val="tx2">
                    <a:lumMod val="10000"/>
                  </a:schemeClr>
                </a:solidFill>
                <a:effectLst/>
              </a:rPr>
              <a:t>vujudga</a:t>
            </a:r>
            <a:r>
              <a:rPr lang="en-US" sz="3200" b="0" i="1" dirty="0">
                <a:solidFill>
                  <a:schemeClr val="tx2">
                    <a:lumMod val="10000"/>
                  </a:schemeClr>
                </a:solidFill>
                <a:effectLst/>
              </a:rPr>
              <a:t> </a:t>
            </a:r>
            <a:r>
              <a:rPr lang="en-US" sz="3200" b="0" i="1" dirty="0" err="1">
                <a:solidFill>
                  <a:schemeClr val="tx2">
                    <a:lumMod val="10000"/>
                  </a:schemeClr>
                </a:solidFill>
                <a:effectLst/>
              </a:rPr>
              <a:t>kelishi</a:t>
            </a:r>
            <a:r>
              <a:rPr lang="en-US" sz="3200" b="0" i="1" dirty="0">
                <a:solidFill>
                  <a:schemeClr val="tx2">
                    <a:lumMod val="10000"/>
                  </a:schemeClr>
                </a:solidFill>
                <a:effectLst/>
              </a:rPr>
              <a:t> </a:t>
            </a:r>
            <a:r>
              <a:rPr lang="en-US" sz="3200" b="0" i="1" dirty="0" err="1">
                <a:solidFill>
                  <a:schemeClr val="tx2">
                    <a:lumMod val="10000"/>
                  </a:schemeClr>
                </a:solidFill>
                <a:effectLst/>
              </a:rPr>
              <a:t>va</a:t>
            </a:r>
            <a:r>
              <a:rPr lang="en-US" sz="3200" b="0" i="1" dirty="0">
                <a:solidFill>
                  <a:schemeClr val="tx2">
                    <a:lumMod val="10000"/>
                  </a:schemeClr>
                </a:solidFill>
                <a:effectLst/>
              </a:rPr>
              <a:t> </a:t>
            </a:r>
            <a:r>
              <a:rPr lang="en-US" sz="3200" b="0" i="1" dirty="0" err="1">
                <a:solidFill>
                  <a:schemeClr val="tx2">
                    <a:lumMod val="10000"/>
                  </a:schemeClr>
                </a:solidFill>
                <a:effectLst/>
              </a:rPr>
              <a:t>takomillashuvidan</a:t>
            </a:r>
            <a:r>
              <a:rPr lang="en-US" sz="3200" b="0" i="1" dirty="0">
                <a:solidFill>
                  <a:schemeClr val="tx2">
                    <a:lumMod val="10000"/>
                  </a:schemeClr>
                </a:solidFill>
                <a:effectLst/>
              </a:rPr>
              <a:t> </a:t>
            </a:r>
            <a:r>
              <a:rPr lang="en-US" sz="3200" b="0" i="1" dirty="0" err="1">
                <a:solidFill>
                  <a:schemeClr val="tx2">
                    <a:lumMod val="10000"/>
                  </a:schemeClr>
                </a:solidFill>
                <a:effectLst/>
              </a:rPr>
              <a:t>iborat</a:t>
            </a:r>
            <a:r>
              <a:rPr lang="en-US" sz="3200" b="0" i="1" dirty="0">
                <a:solidFill>
                  <a:schemeClr val="tx2">
                    <a:lumMod val="10000"/>
                  </a:schemeClr>
                </a:solidFill>
                <a:effectLst/>
              </a:rPr>
              <a:t> </a:t>
            </a:r>
            <a:r>
              <a:rPr lang="en-US" sz="3200" b="0" i="1" dirty="0" err="1">
                <a:solidFill>
                  <a:schemeClr val="tx2">
                    <a:lumMod val="10000"/>
                  </a:schemeClr>
                </a:solidFill>
                <a:effectLst/>
              </a:rPr>
              <a:t>uzoq</a:t>
            </a:r>
            <a:r>
              <a:rPr lang="en-US" sz="3200" b="0" i="1" dirty="0">
                <a:solidFill>
                  <a:schemeClr val="tx2">
                    <a:lumMod val="10000"/>
                  </a:schemeClr>
                </a:solidFill>
                <a:effectLst/>
              </a:rPr>
              <a:t> </a:t>
            </a:r>
            <a:r>
              <a:rPr lang="en-US" sz="3200" b="0" i="1" dirty="0" err="1">
                <a:solidFill>
                  <a:schemeClr val="tx2">
                    <a:lumMod val="10000"/>
                  </a:schemeClr>
                </a:solidFill>
                <a:effectLst/>
              </a:rPr>
              <a:t>davom</a:t>
            </a:r>
            <a:r>
              <a:rPr lang="en-US" sz="3200" b="0" i="1" dirty="0">
                <a:solidFill>
                  <a:schemeClr val="tx2">
                    <a:lumMod val="10000"/>
                  </a:schemeClr>
                </a:solidFill>
                <a:effectLst/>
              </a:rPr>
              <a:t> </a:t>
            </a:r>
            <a:r>
              <a:rPr lang="en-US" sz="3200" b="0" i="1" dirty="0" err="1">
                <a:solidFill>
                  <a:schemeClr val="tx2">
                    <a:lumMod val="10000"/>
                  </a:schemeClr>
                </a:solidFill>
                <a:effectLst/>
              </a:rPr>
              <a:t>etadigan</a:t>
            </a:r>
            <a:r>
              <a:rPr lang="en-US" sz="3200" b="0" i="1" dirty="0">
                <a:solidFill>
                  <a:schemeClr val="tx2">
                    <a:lumMod val="10000"/>
                  </a:schemeClr>
                </a:solidFill>
                <a:effectLst/>
              </a:rPr>
              <a:t> </a:t>
            </a:r>
            <a:r>
              <a:rPr lang="en-US" sz="3200" b="0" i="1" dirty="0" err="1">
                <a:solidFill>
                  <a:schemeClr val="tx2">
                    <a:lumMod val="10000"/>
                  </a:schemeClr>
                </a:solidFill>
                <a:effectLst/>
              </a:rPr>
              <a:t>jarayon</a:t>
            </a:r>
            <a:r>
              <a:rPr lang="en-US" sz="3200" b="0" i="1" dirty="0">
                <a:solidFill>
                  <a:schemeClr val="tx2">
                    <a:lumMod val="10000"/>
                  </a:schemeClr>
                </a:solidFill>
                <a:effectLst/>
              </a:rPr>
              <a:t> </a:t>
            </a:r>
            <a:r>
              <a:rPr lang="en-US" sz="3200" b="0" i="1" dirty="0" err="1">
                <a:solidFill>
                  <a:schemeClr val="tx2">
                    <a:lumMod val="10000"/>
                  </a:schemeClr>
                </a:solidFill>
                <a:effectLst/>
              </a:rPr>
              <a:t>bulib</a:t>
            </a:r>
            <a:r>
              <a:rPr lang="en-US" sz="3200" b="0" i="1" dirty="0">
                <a:solidFill>
                  <a:schemeClr val="tx2">
                    <a:lumMod val="10000"/>
                  </a:schemeClr>
                </a:solidFill>
                <a:effectLst/>
              </a:rPr>
              <a:t>, </a:t>
            </a:r>
            <a:r>
              <a:rPr lang="en-US" sz="3200" b="0" i="1" dirty="0" err="1">
                <a:solidFill>
                  <a:schemeClr val="tx2">
                    <a:lumMod val="10000"/>
                  </a:schemeClr>
                </a:solidFill>
                <a:effectLst/>
              </a:rPr>
              <a:t>bu</a:t>
            </a:r>
            <a:r>
              <a:rPr lang="en-US" sz="3200" b="0" i="1" dirty="0">
                <a:solidFill>
                  <a:schemeClr val="tx2">
                    <a:lumMod val="10000"/>
                  </a:schemeClr>
                </a:solidFill>
                <a:effectLst/>
              </a:rPr>
              <a:t> </a:t>
            </a:r>
            <a:r>
              <a:rPr lang="en-US" sz="3200" b="0" i="1" dirty="0" err="1">
                <a:solidFill>
                  <a:schemeClr val="tx2">
                    <a:lumMod val="10000"/>
                  </a:schemeClr>
                </a:solidFill>
                <a:effectLst/>
              </a:rPr>
              <a:t>jarayon</a:t>
            </a:r>
            <a:r>
              <a:rPr lang="en-US" sz="3200" b="0" i="1" dirty="0">
                <a:solidFill>
                  <a:schemeClr val="tx2">
                    <a:lumMod val="10000"/>
                  </a:schemeClr>
                </a:solidFill>
                <a:effectLst/>
              </a:rPr>
              <a:t> </a:t>
            </a:r>
            <a:r>
              <a:rPr lang="en-US" sz="3200" b="0" i="1" dirty="0" err="1">
                <a:solidFill>
                  <a:schemeClr val="tx2">
                    <a:lumMod val="10000"/>
                  </a:schemeClr>
                </a:solidFill>
                <a:effectLst/>
              </a:rPr>
              <a:t>yosh</a:t>
            </a:r>
            <a:r>
              <a:rPr lang="en-US" sz="3200" b="0" i="1" dirty="0">
                <a:solidFill>
                  <a:schemeClr val="tx2">
                    <a:lumMod val="10000"/>
                  </a:schemeClr>
                </a:solidFill>
                <a:effectLst/>
              </a:rPr>
              <a:t> </a:t>
            </a:r>
            <a:r>
              <a:rPr lang="en-US" sz="3200" b="0" i="1" dirty="0" err="1">
                <a:solidFill>
                  <a:schemeClr val="tx2">
                    <a:lumMod val="10000"/>
                  </a:schemeClr>
                </a:solidFill>
                <a:effectLst/>
              </a:rPr>
              <a:t>va</a:t>
            </a:r>
            <a:r>
              <a:rPr lang="en-US" sz="3200" b="0" i="1" dirty="0">
                <a:solidFill>
                  <a:schemeClr val="tx2">
                    <a:lumMod val="10000"/>
                  </a:schemeClr>
                </a:solidFill>
                <a:effectLst/>
              </a:rPr>
              <a:t> </a:t>
            </a:r>
            <a:r>
              <a:rPr lang="en-US" sz="3200" b="0" i="1" dirty="0" err="1">
                <a:solidFill>
                  <a:schemeClr val="tx2">
                    <a:lumMod val="10000"/>
                  </a:schemeClr>
                </a:solidFill>
                <a:effectLst/>
              </a:rPr>
              <a:t>ijtimoiy</a:t>
            </a:r>
            <a:r>
              <a:rPr lang="en-US" sz="3200" b="0" i="1" dirty="0">
                <a:solidFill>
                  <a:schemeClr val="tx2">
                    <a:lumMod val="10000"/>
                  </a:schemeClr>
                </a:solidFill>
                <a:effectLst/>
              </a:rPr>
              <a:t> </a:t>
            </a:r>
            <a:r>
              <a:rPr lang="en-US" sz="3200" b="0" i="1" dirty="0" err="1">
                <a:solidFill>
                  <a:schemeClr val="tx2">
                    <a:lumMod val="10000"/>
                  </a:schemeClr>
                </a:solidFill>
                <a:effectLst/>
              </a:rPr>
              <a:t>omillar</a:t>
            </a:r>
            <a:r>
              <a:rPr lang="en-US" sz="3200" b="0" i="1" dirty="0">
                <a:solidFill>
                  <a:schemeClr val="tx2">
                    <a:lumMod val="10000"/>
                  </a:schemeClr>
                </a:solidFill>
                <a:effectLst/>
              </a:rPr>
              <a:t> </a:t>
            </a:r>
            <a:r>
              <a:rPr lang="en-US" sz="3200" b="0" i="1" dirty="0" err="1">
                <a:solidFill>
                  <a:schemeClr val="tx2">
                    <a:lumMod val="10000"/>
                  </a:schemeClr>
                </a:solidFill>
                <a:effectLst/>
              </a:rPr>
              <a:t>bilan</a:t>
            </a:r>
            <a:r>
              <a:rPr lang="en-US" sz="3200" b="0" i="1" dirty="0">
                <a:solidFill>
                  <a:schemeClr val="tx2">
                    <a:lumMod val="10000"/>
                  </a:schemeClr>
                </a:solidFill>
                <a:effectLst/>
              </a:rPr>
              <a:t> </a:t>
            </a:r>
            <a:r>
              <a:rPr lang="en-US" sz="3200" b="0" i="1" dirty="0" err="1">
                <a:solidFill>
                  <a:schemeClr val="tx2">
                    <a:lumMod val="10000"/>
                  </a:schemeClr>
                </a:solidFill>
                <a:effectLst/>
              </a:rPr>
              <a:t>belgilanadigan</a:t>
            </a:r>
            <a:r>
              <a:rPr lang="en-US" sz="3200" b="0" i="1" dirty="0">
                <a:solidFill>
                  <a:schemeClr val="tx2">
                    <a:lumMod val="10000"/>
                  </a:schemeClr>
                </a:solidFill>
                <a:effectLst/>
              </a:rPr>
              <a:t> </a:t>
            </a:r>
            <a:r>
              <a:rPr lang="en-US" sz="3200" b="0" i="1" dirty="0" err="1">
                <a:solidFill>
                  <a:schemeClr val="tx2">
                    <a:lumMod val="10000"/>
                  </a:schemeClr>
                </a:solidFill>
                <a:effectLst/>
              </a:rPr>
              <a:t>turli</a:t>
            </a:r>
            <a:r>
              <a:rPr lang="en-US" sz="3200" b="0" i="1" dirty="0">
                <a:solidFill>
                  <a:schemeClr val="tx2">
                    <a:lumMod val="10000"/>
                  </a:schemeClr>
                </a:solidFill>
                <a:effectLst/>
              </a:rPr>
              <a:t> </a:t>
            </a:r>
            <a:r>
              <a:rPr lang="en-US" sz="3200" b="0" i="1" dirty="0" err="1">
                <a:solidFill>
                  <a:schemeClr val="tx2">
                    <a:lumMod val="10000"/>
                  </a:schemeClr>
                </a:solidFill>
                <a:effectLst/>
              </a:rPr>
              <a:t>bosqich</a:t>
            </a:r>
            <a:r>
              <a:rPr lang="en-US" sz="3200" b="0" i="1" dirty="0">
                <a:solidFill>
                  <a:schemeClr val="tx2">
                    <a:lumMod val="10000"/>
                  </a:schemeClr>
                </a:solidFill>
                <a:effectLst/>
              </a:rPr>
              <a:t> </a:t>
            </a:r>
            <a:r>
              <a:rPr lang="en-US" sz="3200" b="0" i="1" dirty="0" err="1">
                <a:solidFill>
                  <a:schemeClr val="tx2">
                    <a:lumMod val="10000"/>
                  </a:schemeClr>
                </a:solidFill>
                <a:effectLst/>
              </a:rPr>
              <a:t>hamda</a:t>
            </a:r>
            <a:r>
              <a:rPr lang="en-US" sz="3200" b="0" i="1" dirty="0">
                <a:solidFill>
                  <a:schemeClr val="tx2">
                    <a:lumMod val="10000"/>
                  </a:schemeClr>
                </a:solidFill>
                <a:effectLst/>
              </a:rPr>
              <a:t> </a:t>
            </a:r>
            <a:r>
              <a:rPr lang="en-US" sz="3200" b="0" i="1" dirty="0" err="1">
                <a:solidFill>
                  <a:schemeClr val="tx2">
                    <a:lumMod val="10000"/>
                  </a:schemeClr>
                </a:solidFill>
                <a:effectLst/>
              </a:rPr>
              <a:t>darajalarga</a:t>
            </a:r>
            <a:r>
              <a:rPr lang="en-US" sz="3200" b="0" i="1" dirty="0">
                <a:solidFill>
                  <a:schemeClr val="tx2">
                    <a:lumMod val="10000"/>
                  </a:schemeClr>
                </a:solidFill>
                <a:effectLst/>
              </a:rPr>
              <a:t> </a:t>
            </a:r>
            <a:r>
              <a:rPr lang="en-US" sz="3200" b="0" i="1" dirty="0" err="1">
                <a:solidFill>
                  <a:schemeClr val="tx2">
                    <a:lumMod val="10000"/>
                  </a:schemeClr>
                </a:solidFill>
                <a:effectLst/>
              </a:rPr>
              <a:t>ega.Nafosat</a:t>
            </a:r>
            <a:r>
              <a:rPr lang="en-US" sz="3200" b="0" i="1" dirty="0">
                <a:solidFill>
                  <a:schemeClr val="tx2">
                    <a:lumMod val="10000"/>
                  </a:schemeClr>
                </a:solidFill>
                <a:effectLst/>
              </a:rPr>
              <a:t> </a:t>
            </a:r>
            <a:r>
              <a:rPr lang="en-US" sz="3200" b="0" i="1" dirty="0" err="1">
                <a:solidFill>
                  <a:schemeClr val="tx2">
                    <a:lumMod val="10000"/>
                  </a:schemeClr>
                </a:solidFill>
                <a:effectLst/>
              </a:rPr>
              <a:t>tarbiyasi</a:t>
            </a:r>
            <a:r>
              <a:rPr lang="en-US" sz="3200" b="0" i="1" dirty="0">
                <a:solidFill>
                  <a:schemeClr val="tx2">
                    <a:lumMod val="10000"/>
                  </a:schemeClr>
                </a:solidFill>
                <a:effectLst/>
              </a:rPr>
              <a:t> </a:t>
            </a:r>
            <a:r>
              <a:rPr lang="en-US" sz="3200" b="0" i="1" dirty="0" err="1">
                <a:solidFill>
                  <a:schemeClr val="tx2">
                    <a:lumMod val="10000"/>
                  </a:schemeClr>
                </a:solidFill>
                <a:effectLst/>
              </a:rPr>
              <a:t>shaxsning</a:t>
            </a:r>
            <a:r>
              <a:rPr lang="en-US" sz="3200" b="0" i="1" dirty="0">
                <a:solidFill>
                  <a:schemeClr val="tx2">
                    <a:lumMod val="10000"/>
                  </a:schemeClr>
                </a:solidFill>
                <a:effectLst/>
              </a:rPr>
              <a:t> </a:t>
            </a:r>
            <a:r>
              <a:rPr lang="en-US" sz="3200" b="0" i="1" dirty="0" err="1">
                <a:solidFill>
                  <a:schemeClr val="tx2">
                    <a:lumMod val="10000"/>
                  </a:schemeClr>
                </a:solidFill>
                <a:effectLst/>
              </a:rPr>
              <a:t>nafosat</a:t>
            </a:r>
            <a:r>
              <a:rPr lang="en-US" sz="3200" b="0" i="1" dirty="0">
                <a:solidFill>
                  <a:schemeClr val="tx2">
                    <a:lumMod val="10000"/>
                  </a:schemeClr>
                </a:solidFill>
                <a:effectLst/>
              </a:rPr>
              <a:t> </a:t>
            </a:r>
            <a:r>
              <a:rPr lang="en-US" sz="3200" b="0" i="1" dirty="0" err="1">
                <a:solidFill>
                  <a:schemeClr val="tx2">
                    <a:lumMod val="10000"/>
                  </a:schemeClr>
                </a:solidFill>
                <a:effectLst/>
              </a:rPr>
              <a:t>madaniyatini</a:t>
            </a:r>
            <a:r>
              <a:rPr lang="en-US" sz="3200" b="0" i="1" dirty="0">
                <a:solidFill>
                  <a:schemeClr val="tx2">
                    <a:lumMod val="10000"/>
                  </a:schemeClr>
                </a:solidFill>
                <a:effectLst/>
              </a:rPr>
              <a:t> </a:t>
            </a:r>
            <a:r>
              <a:rPr lang="en-US" sz="3200" b="0" i="1" dirty="0" err="1">
                <a:solidFill>
                  <a:schemeClr val="tx2">
                    <a:lumMod val="10000"/>
                  </a:schemeClr>
                </a:solidFill>
                <a:effectLst/>
              </a:rPr>
              <a:t>egallashiga</a:t>
            </a:r>
            <a:r>
              <a:rPr lang="en-US" sz="3200" b="0" i="1" dirty="0">
                <a:solidFill>
                  <a:schemeClr val="tx2">
                    <a:lumMod val="10000"/>
                  </a:schemeClr>
                </a:solidFill>
                <a:effectLst/>
              </a:rPr>
              <a:t> </a:t>
            </a:r>
            <a:r>
              <a:rPr lang="en-US" sz="3200" b="0" i="1" dirty="0" err="1">
                <a:solidFill>
                  <a:schemeClr val="tx2">
                    <a:lumMod val="10000"/>
                  </a:schemeClr>
                </a:solidFill>
                <a:effectLst/>
              </a:rPr>
              <a:t>yunaltirilgan</a:t>
            </a:r>
            <a:r>
              <a:rPr lang="en-US" sz="3200" b="0" i="1" dirty="0">
                <a:solidFill>
                  <a:schemeClr val="tx2">
                    <a:lumMod val="10000"/>
                  </a:schemeClr>
                </a:solidFill>
                <a:effectLst/>
              </a:rPr>
              <a:t> </a:t>
            </a:r>
            <a:r>
              <a:rPr lang="en-US" sz="3200" b="0" i="1" dirty="0" err="1">
                <a:solidFill>
                  <a:schemeClr val="tx2">
                    <a:lumMod val="10000"/>
                  </a:schemeClr>
                </a:solidFill>
                <a:effectLst/>
              </a:rPr>
              <a:t>bo`lib</a:t>
            </a:r>
            <a:r>
              <a:rPr lang="en-US" sz="3200" b="0" i="1" dirty="0">
                <a:solidFill>
                  <a:schemeClr val="tx2">
                    <a:lumMod val="10000"/>
                  </a:schemeClr>
                </a:solidFill>
                <a:effectLst/>
              </a:rPr>
              <a:t>, </a:t>
            </a:r>
            <a:r>
              <a:rPr lang="en-US" sz="3200" b="0" i="1" dirty="0" err="1">
                <a:solidFill>
                  <a:schemeClr val="tx2">
                    <a:lumMod val="10000"/>
                  </a:schemeClr>
                </a:solidFill>
                <a:effectLst/>
              </a:rPr>
              <a:t>turli</a:t>
            </a:r>
            <a:r>
              <a:rPr lang="en-US" sz="3200" b="0" i="1" dirty="0">
                <a:solidFill>
                  <a:schemeClr val="tx2">
                    <a:lumMod val="10000"/>
                  </a:schemeClr>
                </a:solidFill>
                <a:effectLst/>
              </a:rPr>
              <a:t> </a:t>
            </a:r>
            <a:r>
              <a:rPr lang="en-US" sz="3200" b="0" i="1" dirty="0" err="1">
                <a:solidFill>
                  <a:schemeClr val="tx2">
                    <a:lumMod val="10000"/>
                  </a:schemeClr>
                </a:solidFill>
                <a:effectLst/>
              </a:rPr>
              <a:t>shakl</a:t>
            </a:r>
            <a:r>
              <a:rPr lang="en-US" sz="3200" b="0" i="1" dirty="0">
                <a:solidFill>
                  <a:schemeClr val="tx2">
                    <a:lumMod val="10000"/>
                  </a:schemeClr>
                </a:solidFill>
                <a:effectLst/>
              </a:rPr>
              <a:t> </a:t>
            </a:r>
            <a:r>
              <a:rPr lang="en-US" sz="3200" b="0" i="1" dirty="0" err="1">
                <a:solidFill>
                  <a:schemeClr val="tx2">
                    <a:lumMod val="10000"/>
                  </a:schemeClr>
                </a:solidFill>
                <a:effectLst/>
              </a:rPr>
              <a:t>va</a:t>
            </a:r>
            <a:r>
              <a:rPr lang="en-US" sz="3200" b="0" i="1" dirty="0">
                <a:solidFill>
                  <a:schemeClr val="tx2">
                    <a:lumMod val="10000"/>
                  </a:schemeClr>
                </a:solidFill>
                <a:effectLst/>
              </a:rPr>
              <a:t> </a:t>
            </a:r>
            <a:r>
              <a:rPr lang="en-US" sz="3200" b="0" i="1" dirty="0" err="1">
                <a:solidFill>
                  <a:schemeClr val="tx2">
                    <a:lumMod val="10000"/>
                  </a:schemeClr>
                </a:solidFill>
                <a:effectLst/>
              </a:rPr>
              <a:t>metodlar</a:t>
            </a:r>
            <a:r>
              <a:rPr lang="en-US" sz="3200" b="0" i="1" dirty="0">
                <a:solidFill>
                  <a:schemeClr val="tx2">
                    <a:lumMod val="10000"/>
                  </a:schemeClr>
                </a:solidFill>
                <a:effectLst/>
              </a:rPr>
              <a:t> </a:t>
            </a:r>
            <a:r>
              <a:rPr lang="en-US" sz="3200" b="0" i="1" dirty="0" err="1">
                <a:solidFill>
                  <a:schemeClr val="tx2">
                    <a:lumMod val="10000"/>
                  </a:schemeClr>
                </a:solidFill>
                <a:effectLst/>
              </a:rPr>
              <a:t>yordamida</a:t>
            </a:r>
            <a:r>
              <a:rPr lang="en-US" sz="3200" b="0" i="1" dirty="0">
                <a:solidFill>
                  <a:schemeClr val="tx2">
                    <a:lumMod val="10000"/>
                  </a:schemeClr>
                </a:solidFill>
                <a:effectLst/>
              </a:rPr>
              <a:t> </a:t>
            </a:r>
            <a:r>
              <a:rPr lang="en-US" sz="3200" b="0" i="1" dirty="0" err="1">
                <a:solidFill>
                  <a:schemeClr val="tx2">
                    <a:lumMod val="10000"/>
                  </a:schemeClr>
                </a:solidFill>
                <a:effectLst/>
              </a:rPr>
              <a:t>amalga</a:t>
            </a:r>
            <a:r>
              <a:rPr lang="en-US" sz="3200" b="0" i="1" dirty="0">
                <a:solidFill>
                  <a:schemeClr val="tx2">
                    <a:lumMod val="10000"/>
                  </a:schemeClr>
                </a:solidFill>
                <a:effectLst/>
              </a:rPr>
              <a:t> </a:t>
            </a:r>
            <a:r>
              <a:rPr lang="en-US" sz="3200" b="0" i="1" dirty="0" err="1">
                <a:solidFill>
                  <a:schemeClr val="tx2">
                    <a:lumMod val="10000"/>
                  </a:schemeClr>
                </a:solidFill>
                <a:effectLst/>
              </a:rPr>
              <a:t>oshiriladi</a:t>
            </a:r>
            <a:r>
              <a:rPr lang="en-US" sz="3200" b="0" i="1" dirty="0">
                <a:solidFill>
                  <a:schemeClr val="tx2">
                    <a:lumMod val="10000"/>
                  </a:schemeClr>
                </a:solidFill>
                <a:effectLst/>
              </a:rPr>
              <a:t>.</a:t>
            </a:r>
            <a:endParaRPr lang="ru-RU" sz="3200" b="0" i="1" dirty="0">
              <a:solidFill>
                <a:schemeClr val="tx2">
                  <a:lumMod val="10000"/>
                </a:schemeClr>
              </a:solidFill>
              <a:effectLst/>
            </a:endParaRPr>
          </a:p>
        </p:txBody>
      </p:sp>
    </p:spTree>
    <p:extLst>
      <p:ext uri="{BB962C8B-B14F-4D97-AF65-F5344CB8AC3E}">
        <p14:creationId xmlns:p14="http://schemas.microsoft.com/office/powerpoint/2010/main" val="35112172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986</TotalTime>
  <Words>354</Words>
  <Application>Microsoft Office PowerPoint</Application>
  <PresentationFormat>Экран (4:3)</PresentationFormat>
  <Paragraphs>26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Century Gothic</vt:lpstr>
      <vt:lpstr>Wingdings 3</vt:lpstr>
      <vt:lpstr>Легкий дым</vt:lpstr>
      <vt:lpstr>Mavzu:Ekologiya va Nafosat tarbiyasi        315-guruh Rahimqulova Maftuna</vt:lpstr>
      <vt:lpstr>REJA: 1.Ekologik tarbiya o`quvchilar dunyo qarashini shakllantirishning tarkibiy qismi sifatida 2.Ekologik tarbiya ijtimoiy tarbiyaning muhim tarkibiy qismi ekanligi va uni tashkil etish jarayoni 3.Nafosat tarbiyasi haqida tushuncha va uning ekologik tarbiya bilan uyg`unligi 4.Nafosat tarbiyasining vositalari. Boshlang`ich sinf o`quvchilariga nafosat tarbiyasini berishda tarbiya vositalaridan foydalanish imkoniyati.</vt:lpstr>
      <vt:lpstr> </vt:lpstr>
      <vt:lpstr>         Ekologik tarbiya nima va u qachondan boshlab beriladi? </vt:lpstr>
      <vt:lpstr>Презентация PowerPoint</vt:lpstr>
      <vt:lpstr>Ekologik  ta`lim</vt:lpstr>
      <vt:lpstr>Dunyoni go`zallik qutqaradi !!! Degan fikrga munosabatingiz.</vt:lpstr>
      <vt:lpstr>NAFOSAT TARBIYASI HAQIDA TUSHUNCHA</vt:lpstr>
      <vt:lpstr>         Nafosat tarbiyasi- shaxsning estitik ongi, munosabatlari hamda nafosat faoliyatining vujudga kelishi va takomillashuvidan iborat uzoq davom etadigan jarayon bulib, bu jarayon yosh va ijtimoiy omillar bilan belgilanadigan turli bosqich hamda darajalarga ega.Nafosat tarbiyasi shaxsning nafosat madaniyatini egallashiga yunaltirilgan bo`lib, turli shakl va metodlar yordamida amalga oshiriladi.</vt:lpstr>
      <vt:lpstr>         Nafosat ongining tarkibiy qismlari  uziga xos murakkab tuzulishiga egadir: bular quydailar!!! </vt:lpstr>
      <vt:lpstr>NAFOSAT ONGI</vt:lpstr>
      <vt:lpstr>Презентация PowerPoint</vt:lpstr>
      <vt:lpstr>Nafosat tarbiyasi</vt:lpstr>
      <vt:lpstr>Estetik tarbiya</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Хисомиддин</dc:creator>
  <cp:lastModifiedBy>Шахноза Хамрокулова</cp:lastModifiedBy>
  <cp:revision>42</cp:revision>
  <dcterms:created xsi:type="dcterms:W3CDTF">2015-11-09T05:43:41Z</dcterms:created>
  <dcterms:modified xsi:type="dcterms:W3CDTF">2022-12-13T16:09:56Z</dcterms:modified>
</cp:coreProperties>
</file>