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11"/>
  </p:notes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жвс" initials="ж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9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214F7-1E93-4637-8BD9-9EF114835376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2ED82-2AB3-4579-AA81-5A9B5A4FD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85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2ED82-2AB3-4579-AA81-5A9B5A4FD6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555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2ED82-2AB3-4579-AA81-5A9B5A4FD66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603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2ED82-2AB3-4579-AA81-5A9B5A4FD66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371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2ED82-2AB3-4579-AA81-5A9B5A4FD66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251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2ED82-2AB3-4579-AA81-5A9B5A4FD66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77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69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44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5534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046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7436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185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13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7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33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03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26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90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83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7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73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03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18" name="drumroll.wav"/>
          </p:stSnd>
        </p:sndAc>
      </p:transition>
    </mc:Choice>
    <mc:Fallback xmlns="">
      <p:transition spd="slow">
        <p:checker/>
        <p:sndAc>
          <p:stSnd>
            <p:snd r:embed="rId19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1.wav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352928" cy="2448272"/>
          </a:xfrm>
        </p:spPr>
        <p:txBody>
          <a:bodyPr/>
          <a:lstStyle/>
          <a:p>
            <a:r>
              <a:rPr lang="en-US" sz="4000" dirty="0" smtClean="0"/>
              <a:t>      </a:t>
            </a:r>
            <a:r>
              <a:rPr lang="en-US" sz="4000" dirty="0" err="1" smtClean="0"/>
              <a:t>Sog’lom</a:t>
            </a:r>
            <a:r>
              <a:rPr lang="en-US" sz="4000" dirty="0" smtClean="0"/>
              <a:t> </a:t>
            </a:r>
            <a:r>
              <a:rPr lang="en-US" sz="4000" dirty="0" err="1" smtClean="0"/>
              <a:t>hayot</a:t>
            </a:r>
            <a:endParaRPr lang="ru-RU" sz="40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Yo’ldoshev</a:t>
            </a:r>
            <a:r>
              <a:rPr lang="en-US" dirty="0" smtClean="0"/>
              <a:t> </a:t>
            </a:r>
            <a:r>
              <a:rPr lang="en-US" dirty="0" err="1" smtClean="0"/>
              <a:t>Farrux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20/306</a:t>
            </a:r>
            <a:endParaRPr lang="ru-RU" dirty="0"/>
          </a:p>
        </p:txBody>
      </p:sp>
      <p:sp>
        <p:nvSpPr>
          <p:cNvPr id="4" name="Заголовок 7"/>
          <p:cNvSpPr>
            <a:spLocks noGrp="1"/>
          </p:cNvSpPr>
          <p:nvPr/>
        </p:nvSpPr>
        <p:spPr>
          <a:xfrm>
            <a:off x="1676400" y="27432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7" name="Заголовок 7"/>
          <p:cNvSpPr>
            <a:spLocks noGrp="1"/>
          </p:cNvSpPr>
          <p:nvPr/>
        </p:nvSpPr>
        <p:spPr>
          <a:xfrm>
            <a:off x="1828800" y="28956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05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0">
        <p14:ripple/>
        <p:sndAc>
          <p:stSnd>
            <p:snd r:embed="rId3" name="drumroll.wav"/>
          </p:stSnd>
        </p:sndAc>
      </p:transition>
    </mc:Choice>
    <mc:Fallback xmlns="">
      <p:transition spd="slow" advTm="0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Reja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1.Sog’lom </a:t>
            </a:r>
            <a:r>
              <a:rPr lang="en-US" sz="2400" dirty="0" err="1" smtClean="0"/>
              <a:t>hayotda</a:t>
            </a:r>
            <a:r>
              <a:rPr lang="en-US" sz="2400" dirty="0" smtClean="0"/>
              <a:t> </a:t>
            </a:r>
            <a:r>
              <a:rPr lang="en-US" sz="2400" dirty="0" err="1" smtClean="0"/>
              <a:t>jismoniy</a:t>
            </a:r>
            <a:r>
              <a:rPr lang="en-US" sz="2400" dirty="0" smtClean="0"/>
              <a:t> </a:t>
            </a:r>
            <a:r>
              <a:rPr lang="en-US" sz="2400" dirty="0" err="1" smtClean="0"/>
              <a:t>tarbiyaning</a:t>
            </a:r>
            <a:r>
              <a:rPr lang="en-US" sz="2400" dirty="0" smtClean="0"/>
              <a:t> </a:t>
            </a:r>
            <a:r>
              <a:rPr lang="en-US" sz="2400" dirty="0" err="1" smtClean="0"/>
              <a:t>ahamiyati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2.To’g’ri </a:t>
            </a:r>
            <a:r>
              <a:rPr lang="en-US" sz="2400" dirty="0" err="1" smtClean="0"/>
              <a:t>ovqatlanish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sog’lik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3.Shaxsiy </a:t>
            </a:r>
            <a:r>
              <a:rPr lang="en-US" sz="2400" dirty="0" err="1" smtClean="0"/>
              <a:t>gigiyena</a:t>
            </a:r>
            <a:endParaRPr lang="en-US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53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3"/>
          <p:cNvSpPr>
            <a:spLocks noGrp="1"/>
          </p:cNvSpPr>
          <p:nvPr/>
        </p:nvSpPr>
        <p:spPr>
          <a:xfrm>
            <a:off x="2552700" y="1166019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52718"/>
            <a:ext cx="7355160" cy="1371600"/>
          </a:xfrm>
        </p:spPr>
        <p:txBody>
          <a:bodyPr/>
          <a:lstStyle/>
          <a:p>
            <a:r>
              <a:rPr lang="en-US" dirty="0" err="1" smtClean="0"/>
              <a:t>Sog’lom</a:t>
            </a:r>
            <a:r>
              <a:rPr lang="en-US" dirty="0" smtClean="0"/>
              <a:t> </a:t>
            </a:r>
            <a:r>
              <a:rPr lang="en-US" dirty="0" err="1" smtClean="0"/>
              <a:t>hayotda</a:t>
            </a:r>
            <a:r>
              <a:rPr lang="en-US" dirty="0" smtClean="0"/>
              <a:t> </a:t>
            </a:r>
            <a:r>
              <a:rPr lang="en-US" dirty="0" err="1" smtClean="0"/>
              <a:t>jt</a:t>
            </a:r>
            <a:r>
              <a:rPr lang="en-US" dirty="0" smtClean="0"/>
              <a:t> </a:t>
            </a:r>
            <a:r>
              <a:rPr lang="en-US" dirty="0" err="1" smtClean="0"/>
              <a:t>ning</a:t>
            </a:r>
            <a:r>
              <a:rPr lang="en-US" dirty="0" smtClean="0"/>
              <a:t> </a:t>
            </a:r>
            <a:r>
              <a:rPr lang="en-US" dirty="0" err="1" smtClean="0"/>
              <a:t>ahamiyati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600" b="0" dirty="0"/>
              <a:t>Sport — </a:t>
            </a:r>
            <a:r>
              <a:rPr lang="en-US" sz="3600" b="0" dirty="0" err="1"/>
              <a:t>umrimiz</a:t>
            </a:r>
            <a:r>
              <a:rPr lang="en-US" sz="3600" b="0" dirty="0"/>
              <a:t> </a:t>
            </a:r>
            <a:r>
              <a:rPr lang="en-US" sz="3600" b="0" dirty="0" err="1"/>
              <a:t>oxiriga</a:t>
            </a:r>
            <a:r>
              <a:rPr lang="en-US" sz="3600" b="0" dirty="0"/>
              <a:t> </a:t>
            </a:r>
            <a:r>
              <a:rPr lang="en-US" sz="3600" b="0" dirty="0" err="1"/>
              <a:t>qadar</a:t>
            </a:r>
            <a:r>
              <a:rPr lang="en-US" sz="3600" b="0" dirty="0"/>
              <a:t> </a:t>
            </a:r>
            <a:r>
              <a:rPr lang="en-US" sz="3600" b="0" dirty="0" err="1"/>
              <a:t>sog‘lom</a:t>
            </a:r>
            <a:r>
              <a:rPr lang="en-US" sz="3600" b="0" dirty="0"/>
              <a:t> </a:t>
            </a:r>
            <a:r>
              <a:rPr lang="en-US" sz="3600" b="0" dirty="0" err="1"/>
              <a:t>hayot</a:t>
            </a:r>
            <a:r>
              <a:rPr lang="en-US" sz="3600" b="0" dirty="0"/>
              <a:t> </a:t>
            </a:r>
            <a:r>
              <a:rPr lang="en-US" sz="3600" b="0" dirty="0" err="1"/>
              <a:t>kechirishning</a:t>
            </a:r>
            <a:r>
              <a:rPr lang="en-US" sz="3600" b="0" dirty="0"/>
              <a:t> </a:t>
            </a:r>
            <a:r>
              <a:rPr lang="en-US" sz="3600" b="0" dirty="0" err="1"/>
              <a:t>asosiy</a:t>
            </a:r>
            <a:r>
              <a:rPr lang="en-US" sz="3600" b="0" dirty="0"/>
              <a:t> </a:t>
            </a:r>
            <a:r>
              <a:rPr lang="en-US" sz="3600" b="0" dirty="0" err="1"/>
              <a:t>shartlaridan</a:t>
            </a:r>
            <a:r>
              <a:rPr lang="en-US" sz="3600" b="0" dirty="0"/>
              <a:t>. U </a:t>
            </a:r>
            <a:r>
              <a:rPr lang="en-US" sz="3600" b="0" dirty="0" err="1"/>
              <a:t>yosh</a:t>
            </a:r>
            <a:r>
              <a:rPr lang="en-US" sz="3600" b="0" dirty="0"/>
              <a:t> ham, joy ham, </a:t>
            </a:r>
            <a:r>
              <a:rPr lang="en-US" sz="3600" b="0" dirty="0" err="1"/>
              <a:t>hattoki</a:t>
            </a:r>
            <a:r>
              <a:rPr lang="en-US" sz="3600" b="0" dirty="0"/>
              <a:t> </a:t>
            </a:r>
            <a:r>
              <a:rPr lang="en-US" sz="3600" b="0" dirty="0" err="1"/>
              <a:t>shart-sharoit</a:t>
            </a:r>
            <a:r>
              <a:rPr lang="en-US" sz="3600" b="0" dirty="0"/>
              <a:t> ham </a:t>
            </a:r>
            <a:r>
              <a:rPr lang="en-US" sz="3600" b="0" dirty="0" err="1"/>
              <a:t>tanlamaydi</a:t>
            </a:r>
            <a:r>
              <a:rPr lang="en-US" sz="3600" b="0" dirty="0"/>
              <a:t>. </a:t>
            </a:r>
            <a:r>
              <a:rPr lang="en-US" sz="3600" b="0" dirty="0" err="1"/>
              <a:t>Uning</a:t>
            </a:r>
            <a:r>
              <a:rPr lang="en-US" sz="3600" b="0" dirty="0"/>
              <a:t> </a:t>
            </a:r>
            <a:r>
              <a:rPr lang="en-US" sz="3600" b="0" dirty="0" err="1"/>
              <a:t>ko‘rinishlari</a:t>
            </a:r>
            <a:r>
              <a:rPr lang="en-US" sz="3600" b="0" dirty="0"/>
              <a:t>, </a:t>
            </a:r>
            <a:r>
              <a:rPr lang="en-US" sz="3600" b="0" dirty="0" err="1"/>
              <a:t>shakllari</a:t>
            </a:r>
            <a:r>
              <a:rPr lang="en-US" sz="3600" b="0" dirty="0"/>
              <a:t>, </a:t>
            </a:r>
            <a:r>
              <a:rPr lang="en-US" sz="3600" b="0" dirty="0" err="1"/>
              <a:t>usullari</a:t>
            </a:r>
            <a:r>
              <a:rPr lang="en-US" sz="3600" b="0" dirty="0"/>
              <a:t> </a:t>
            </a:r>
            <a:r>
              <a:rPr lang="en-US" sz="3600" b="0" dirty="0" err="1"/>
              <a:t>ko‘p</a:t>
            </a:r>
            <a:r>
              <a:rPr lang="en-US" sz="3600" b="0" dirty="0"/>
              <a:t>. Yoga, </a:t>
            </a:r>
            <a:r>
              <a:rPr lang="en-US" sz="3600" b="0" dirty="0" err="1"/>
              <a:t>pilates</a:t>
            </a:r>
            <a:r>
              <a:rPr lang="en-US" sz="3600" b="0" dirty="0"/>
              <a:t>, </a:t>
            </a:r>
            <a:r>
              <a:rPr lang="en-US" sz="3600" b="0" dirty="0" err="1"/>
              <a:t>piyoda</a:t>
            </a:r>
            <a:r>
              <a:rPr lang="en-US" sz="3600" b="0" dirty="0"/>
              <a:t> </a:t>
            </a:r>
            <a:r>
              <a:rPr lang="en-US" sz="3600" b="0" dirty="0" err="1"/>
              <a:t>yurish</a:t>
            </a:r>
            <a:r>
              <a:rPr lang="en-US" sz="3600" b="0" dirty="0"/>
              <a:t>, </a:t>
            </a:r>
            <a:r>
              <a:rPr lang="en-US" sz="3600" b="0" dirty="0" err="1"/>
              <a:t>yugurish</a:t>
            </a:r>
            <a:r>
              <a:rPr lang="en-US" sz="3600" b="0" dirty="0"/>
              <a:t>, </a:t>
            </a:r>
            <a:r>
              <a:rPr lang="en-US" sz="3600" b="0" dirty="0" err="1"/>
              <a:t>turnikka</a:t>
            </a:r>
            <a:r>
              <a:rPr lang="en-US" sz="3600" b="0" dirty="0"/>
              <a:t> </a:t>
            </a:r>
            <a:r>
              <a:rPr lang="en-US" sz="3600" b="0" dirty="0" err="1"/>
              <a:t>tortilish</a:t>
            </a:r>
            <a:r>
              <a:rPr lang="en-US" sz="3600" b="0" dirty="0"/>
              <a:t>, </a:t>
            </a:r>
            <a:r>
              <a:rPr lang="en-US" sz="3600" b="0" dirty="0" err="1"/>
              <a:t>otjimaniya</a:t>
            </a:r>
            <a:r>
              <a:rPr lang="en-US" sz="3600" b="0" dirty="0"/>
              <a:t>, </a:t>
            </a:r>
            <a:r>
              <a:rPr lang="en-US" sz="3600" b="0" dirty="0" err="1"/>
              <a:t>raqs</a:t>
            </a:r>
            <a:r>
              <a:rPr lang="en-US" sz="3600" b="0" dirty="0"/>
              <a:t>, rafting, </a:t>
            </a:r>
            <a:r>
              <a:rPr lang="en-US" sz="3600" b="0" dirty="0" err="1"/>
              <a:t>bodibilding</a:t>
            </a:r>
            <a:r>
              <a:rPr lang="en-US" sz="3600" b="0" dirty="0"/>
              <a:t>, </a:t>
            </a:r>
            <a:r>
              <a:rPr lang="en-US" sz="3600" b="0" dirty="0" err="1"/>
              <a:t>gimnastika</a:t>
            </a:r>
            <a:r>
              <a:rPr lang="en-US" sz="3600" b="0" dirty="0"/>
              <a:t>, </a:t>
            </a:r>
            <a:r>
              <a:rPr lang="en-US" sz="3600" b="0" dirty="0" err="1"/>
              <a:t>futbol</a:t>
            </a:r>
            <a:r>
              <a:rPr lang="en-US" sz="3600" b="0" dirty="0"/>
              <a:t> </a:t>
            </a:r>
            <a:r>
              <a:rPr lang="en-US" sz="3600" b="0" dirty="0" err="1"/>
              <a:t>va</a:t>
            </a:r>
            <a:r>
              <a:rPr lang="en-US" sz="3600" b="0" dirty="0"/>
              <a:t> </a:t>
            </a:r>
            <a:r>
              <a:rPr lang="en-US" sz="3600" b="0" dirty="0" err="1"/>
              <a:t>hokazo</a:t>
            </a:r>
            <a:r>
              <a:rPr lang="en-US" sz="3600" b="0" dirty="0"/>
              <a:t> </a:t>
            </a:r>
            <a:r>
              <a:rPr lang="en-US" sz="3600" b="0" dirty="0" err="1"/>
              <a:t>turlari</a:t>
            </a:r>
            <a:r>
              <a:rPr lang="en-US" sz="3600" b="0" dirty="0"/>
              <a:t> bor. </a:t>
            </a:r>
            <a:r>
              <a:rPr lang="en-US" sz="3600" b="0" dirty="0" err="1"/>
              <a:t>Istaganingizni</a:t>
            </a:r>
            <a:r>
              <a:rPr lang="en-US" sz="3600" b="0" dirty="0"/>
              <a:t> </a:t>
            </a:r>
            <a:r>
              <a:rPr lang="en-US" sz="3600" b="0" dirty="0" err="1"/>
              <a:t>tanlang</a:t>
            </a:r>
            <a:r>
              <a:rPr lang="en-US" sz="3600" b="0" dirty="0"/>
              <a:t>, </a:t>
            </a:r>
            <a:r>
              <a:rPr lang="en-US" sz="3600" b="0" dirty="0" err="1"/>
              <a:t>jismonan</a:t>
            </a:r>
            <a:r>
              <a:rPr lang="en-US" sz="3600" b="0" dirty="0"/>
              <a:t> </a:t>
            </a:r>
            <a:r>
              <a:rPr lang="en-US" sz="3600" b="0" dirty="0" err="1"/>
              <a:t>faol</a:t>
            </a:r>
            <a:r>
              <a:rPr lang="en-US" sz="3600" b="0" dirty="0"/>
              <a:t> </a:t>
            </a:r>
            <a:r>
              <a:rPr lang="en-US" sz="3600" b="0" dirty="0" err="1"/>
              <a:t>bo‘lsangiz</a:t>
            </a:r>
            <a:r>
              <a:rPr lang="en-US" sz="3600" b="0" dirty="0"/>
              <a:t> </a:t>
            </a:r>
            <a:r>
              <a:rPr lang="en-US" sz="3600" b="0" dirty="0" err="1"/>
              <a:t>kifoya</a:t>
            </a:r>
            <a:r>
              <a:rPr lang="en-US" sz="3600" b="0" dirty="0"/>
              <a:t>. </a:t>
            </a:r>
            <a:r>
              <a:rPr lang="en-US" sz="3600" b="0" dirty="0" err="1"/>
              <a:t>Har</a:t>
            </a:r>
            <a:r>
              <a:rPr lang="en-US" sz="3600" b="0" dirty="0"/>
              <a:t> </a:t>
            </a:r>
            <a:r>
              <a:rPr lang="en-US" sz="3600" b="0" dirty="0" err="1"/>
              <a:t>kuni</a:t>
            </a:r>
            <a:r>
              <a:rPr lang="en-US" sz="3600" b="0" dirty="0"/>
              <a:t> </a:t>
            </a:r>
            <a:r>
              <a:rPr lang="en-US" sz="3600" b="0" dirty="0" err="1"/>
              <a:t>emas</a:t>
            </a:r>
            <a:r>
              <a:rPr lang="en-US" sz="3600" b="0" dirty="0"/>
              <a:t>, </a:t>
            </a:r>
            <a:r>
              <a:rPr lang="en-US" sz="3600" b="0" dirty="0" err="1"/>
              <a:t>kunora</a:t>
            </a:r>
            <a:r>
              <a:rPr lang="en-US" sz="3600" b="0" dirty="0"/>
              <a:t> 30-60 </a:t>
            </a:r>
            <a:r>
              <a:rPr lang="en-US" sz="3600" b="0" dirty="0" err="1"/>
              <a:t>daqiqa</a:t>
            </a:r>
            <a:r>
              <a:rPr lang="en-US" sz="3600" b="0" dirty="0"/>
              <a:t> sport </a:t>
            </a:r>
            <a:r>
              <a:rPr lang="en-US" sz="3600" b="0" dirty="0" err="1"/>
              <a:t>bilan</a:t>
            </a:r>
            <a:r>
              <a:rPr lang="en-US" sz="3600" b="0" dirty="0"/>
              <a:t> </a:t>
            </a:r>
            <a:r>
              <a:rPr lang="en-US" sz="3600" b="0" dirty="0" err="1"/>
              <a:t>shug‘ullansangiz</a:t>
            </a:r>
            <a:r>
              <a:rPr lang="en-US" sz="3600" b="0" dirty="0"/>
              <a:t>, </a:t>
            </a:r>
            <a:r>
              <a:rPr lang="en-US" sz="3600" b="0" dirty="0" err="1"/>
              <a:t>sog‘lom</a:t>
            </a:r>
            <a:r>
              <a:rPr lang="en-US" sz="3600" b="0" dirty="0"/>
              <a:t> </a:t>
            </a:r>
            <a:r>
              <a:rPr lang="en-US" sz="3600" b="0" dirty="0" err="1"/>
              <a:t>bo‘lishingiz</a:t>
            </a:r>
            <a:r>
              <a:rPr lang="en-US" sz="3600" b="0" dirty="0"/>
              <a:t> </a:t>
            </a:r>
            <a:r>
              <a:rPr lang="en-US" sz="3600" b="0" dirty="0" err="1"/>
              <a:t>uchun</a:t>
            </a:r>
            <a:r>
              <a:rPr lang="en-US" sz="3600" b="0" dirty="0"/>
              <a:t> </a:t>
            </a:r>
            <a:r>
              <a:rPr lang="en-US" sz="3600" b="0" dirty="0" err="1"/>
              <a:t>yetarli</a:t>
            </a:r>
            <a:r>
              <a:rPr lang="en-US" sz="3600" b="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250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3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5544616" cy="4752528"/>
          </a:xfrm>
        </p:spPr>
        <p:txBody>
          <a:bodyPr>
            <a:normAutofit/>
          </a:bodyPr>
          <a:lstStyle/>
          <a:p>
            <a:r>
              <a:rPr lang="en-US" b="0" dirty="0" err="1"/>
              <a:t>Kamroq</a:t>
            </a:r>
            <a:r>
              <a:rPr lang="en-US" b="0" dirty="0"/>
              <a:t> </a:t>
            </a:r>
            <a:r>
              <a:rPr lang="en-US" b="0" dirty="0" err="1"/>
              <a:t>o‘tirish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ko‘proq</a:t>
            </a:r>
            <a:r>
              <a:rPr lang="en-US" b="0" dirty="0"/>
              <a:t> </a:t>
            </a:r>
            <a:r>
              <a:rPr lang="en-US" b="0" dirty="0" err="1"/>
              <a:t>harakatlanish</a:t>
            </a:r>
            <a:r>
              <a:rPr lang="en-US" b="0" dirty="0"/>
              <a:t> </a:t>
            </a:r>
            <a:r>
              <a:rPr lang="en-US" b="0" dirty="0" err="1"/>
              <a:t>kerak</a:t>
            </a:r>
            <a:r>
              <a:rPr lang="en-US" b="0" dirty="0"/>
              <a:t>. </a:t>
            </a:r>
            <a:r>
              <a:rPr lang="en-US" b="0" dirty="0" err="1"/>
              <a:t>Agarda</a:t>
            </a:r>
            <a:r>
              <a:rPr lang="en-US" b="0" dirty="0"/>
              <a:t> </a:t>
            </a:r>
            <a:r>
              <a:rPr lang="en-US" b="0" dirty="0" err="1"/>
              <a:t>kasbingiz</a:t>
            </a:r>
            <a:r>
              <a:rPr lang="en-US" b="0" dirty="0"/>
              <a:t> </a:t>
            </a:r>
            <a:r>
              <a:rPr lang="en-US" b="0" dirty="0" err="1"/>
              <a:t>o‘tirib</a:t>
            </a:r>
            <a:r>
              <a:rPr lang="en-US" b="0" dirty="0"/>
              <a:t> </a:t>
            </a:r>
            <a:r>
              <a:rPr lang="en-US" b="0" dirty="0" err="1"/>
              <a:t>ishlashni</a:t>
            </a:r>
            <a:r>
              <a:rPr lang="en-US" b="0" dirty="0"/>
              <a:t> </a:t>
            </a:r>
            <a:r>
              <a:rPr lang="en-US" b="0" dirty="0" err="1"/>
              <a:t>taqozo</a:t>
            </a:r>
            <a:r>
              <a:rPr lang="en-US" b="0" dirty="0"/>
              <a:t> </a:t>
            </a:r>
            <a:r>
              <a:rPr lang="en-US" b="0" dirty="0" err="1"/>
              <a:t>etsa</a:t>
            </a:r>
            <a:r>
              <a:rPr lang="en-US" b="0" dirty="0"/>
              <a:t>, </a:t>
            </a:r>
            <a:r>
              <a:rPr lang="en-US" b="0" dirty="0" err="1"/>
              <a:t>har</a:t>
            </a:r>
            <a:r>
              <a:rPr lang="en-US" b="0" dirty="0"/>
              <a:t> </a:t>
            </a:r>
            <a:r>
              <a:rPr lang="en-US" b="0" dirty="0" err="1"/>
              <a:t>soatda</a:t>
            </a:r>
            <a:r>
              <a:rPr lang="en-US" b="0" dirty="0"/>
              <a:t> </a:t>
            </a:r>
            <a:r>
              <a:rPr lang="en-US" b="0" dirty="0" err="1"/>
              <a:t>kamida</a:t>
            </a:r>
            <a:r>
              <a:rPr lang="en-US" b="0" dirty="0"/>
              <a:t> 5 </a:t>
            </a:r>
            <a:r>
              <a:rPr lang="en-US" b="0" dirty="0" err="1"/>
              <a:t>daqiqa</a:t>
            </a:r>
            <a:r>
              <a:rPr lang="en-US" b="0" dirty="0"/>
              <a:t> </a:t>
            </a:r>
            <a:r>
              <a:rPr lang="en-US" b="0" dirty="0" err="1"/>
              <a:t>tanaffuz</a:t>
            </a:r>
            <a:r>
              <a:rPr lang="en-US" b="0" dirty="0"/>
              <a:t> </a:t>
            </a:r>
            <a:r>
              <a:rPr lang="en-US" b="0" dirty="0" err="1"/>
              <a:t>qiling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bu</a:t>
            </a:r>
            <a:r>
              <a:rPr lang="en-US" b="0" dirty="0"/>
              <a:t> </a:t>
            </a:r>
            <a:r>
              <a:rPr lang="en-US" b="0" dirty="0" err="1"/>
              <a:t>vaqtda</a:t>
            </a:r>
            <a:r>
              <a:rPr lang="en-US" b="0" dirty="0"/>
              <a:t> </a:t>
            </a:r>
            <a:r>
              <a:rPr lang="en-US" b="0" dirty="0" err="1"/>
              <a:t>turli</a:t>
            </a:r>
            <a:r>
              <a:rPr lang="en-US" b="0" dirty="0"/>
              <a:t> </a:t>
            </a:r>
            <a:r>
              <a:rPr lang="en-US" b="0" dirty="0" err="1"/>
              <a:t>yengil</a:t>
            </a:r>
            <a:r>
              <a:rPr lang="en-US" b="0" dirty="0"/>
              <a:t> </a:t>
            </a:r>
            <a:r>
              <a:rPr lang="en-US" b="0" dirty="0" err="1"/>
              <a:t>mashqlarni</a:t>
            </a:r>
            <a:r>
              <a:rPr lang="en-US" b="0" dirty="0"/>
              <a:t> </a:t>
            </a:r>
            <a:r>
              <a:rPr lang="en-US" b="0" dirty="0" err="1"/>
              <a:t>bajarib</a:t>
            </a:r>
            <a:r>
              <a:rPr lang="en-US" b="0" dirty="0"/>
              <a:t>, </a:t>
            </a:r>
            <a:r>
              <a:rPr lang="en-US" b="0" dirty="0" err="1"/>
              <a:t>yelka</a:t>
            </a:r>
            <a:r>
              <a:rPr lang="en-US" b="0" dirty="0"/>
              <a:t>, </a:t>
            </a:r>
            <a:r>
              <a:rPr lang="en-US" b="0" dirty="0" err="1"/>
              <a:t>bel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oyoqlar</a:t>
            </a:r>
            <a:r>
              <a:rPr lang="en-US" b="0" dirty="0"/>
              <a:t> </a:t>
            </a:r>
            <a:r>
              <a:rPr lang="en-US" b="0" dirty="0" err="1" smtClean="0"/>
              <a:t>chigalini</a:t>
            </a:r>
            <a:r>
              <a:rPr lang="en-US" b="0" dirty="0" smtClean="0"/>
              <a:t> </a:t>
            </a:r>
            <a:r>
              <a:rPr lang="en-US" b="0" dirty="0" err="1"/>
              <a:t>yozing</a:t>
            </a:r>
            <a:r>
              <a:rPr lang="en-US" b="0" dirty="0" smtClean="0"/>
              <a:t>.</a:t>
            </a:r>
          </a:p>
          <a:p>
            <a:r>
              <a:rPr lang="en-US" b="0" dirty="0" err="1" smtClean="0"/>
              <a:t>Ishdan</a:t>
            </a:r>
            <a:r>
              <a:rPr lang="en-US" b="0" dirty="0" smtClean="0"/>
              <a:t> </a:t>
            </a:r>
            <a:r>
              <a:rPr lang="en-US" b="0" dirty="0" err="1" smtClean="0"/>
              <a:t>bo’sh</a:t>
            </a:r>
            <a:r>
              <a:rPr lang="en-US" b="0" dirty="0" smtClean="0"/>
              <a:t> </a:t>
            </a:r>
            <a:r>
              <a:rPr lang="en-US" b="0" dirty="0" err="1" smtClean="0"/>
              <a:t>paytda</a:t>
            </a:r>
            <a:r>
              <a:rPr lang="en-US" b="0" dirty="0" smtClean="0"/>
              <a:t> </a:t>
            </a:r>
            <a:r>
              <a:rPr lang="en-US" b="0" dirty="0" err="1" smtClean="0"/>
              <a:t>biror</a:t>
            </a:r>
            <a:r>
              <a:rPr lang="en-US" b="0" dirty="0" smtClean="0"/>
              <a:t> </a:t>
            </a:r>
            <a:r>
              <a:rPr lang="en-US" b="0" dirty="0" err="1" smtClean="0"/>
              <a:t>bir</a:t>
            </a:r>
            <a:r>
              <a:rPr lang="en-US" b="0" dirty="0" smtClean="0"/>
              <a:t> </a:t>
            </a:r>
            <a:r>
              <a:rPr lang="en-US" b="0" dirty="0" err="1" smtClean="0"/>
              <a:t>yengil</a:t>
            </a:r>
            <a:r>
              <a:rPr lang="en-US" b="0" dirty="0" smtClean="0"/>
              <a:t> sport </a:t>
            </a:r>
            <a:r>
              <a:rPr lang="en-US" b="0" dirty="0" err="1" smtClean="0"/>
              <a:t>turi</a:t>
            </a:r>
            <a:r>
              <a:rPr lang="en-US" b="0" dirty="0" smtClean="0"/>
              <a:t> </a:t>
            </a:r>
            <a:r>
              <a:rPr lang="en-US" b="0" dirty="0" err="1" smtClean="0"/>
              <a:t>bn</a:t>
            </a:r>
            <a:r>
              <a:rPr lang="en-US" b="0" dirty="0" smtClean="0"/>
              <a:t> </a:t>
            </a:r>
            <a:r>
              <a:rPr lang="en-US" b="0" dirty="0" err="1" smtClean="0"/>
              <a:t>shug’ullaning</a:t>
            </a:r>
            <a:endParaRPr lang="en-US" dirty="0" smtClean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738" y="3241224"/>
            <a:ext cx="3089275" cy="1720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8492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3" name="drumroll.wav"/>
          </p:stSnd>
        </p:sndAc>
      </p:transition>
    </mc:Choice>
    <mc:Fallback xmlns="">
      <p:transition spd="slow">
        <p:checker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1604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To’g’ri</a:t>
            </a:r>
            <a:r>
              <a:rPr lang="en-US" sz="3200" dirty="0" smtClean="0"/>
              <a:t> </a:t>
            </a:r>
            <a:r>
              <a:rPr lang="en-US" sz="3200" dirty="0" err="1" smtClean="0"/>
              <a:t>ovqatlanish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dirty="0" err="1" smtClean="0"/>
              <a:t>sog’lik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8568952" cy="5112568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Inson</a:t>
            </a:r>
            <a:r>
              <a:rPr lang="en-US" sz="2400" dirty="0" smtClean="0"/>
              <a:t> </a:t>
            </a:r>
            <a:r>
              <a:rPr lang="en-US" sz="2400" dirty="0" err="1" smtClean="0"/>
              <a:t>sog’lom</a:t>
            </a:r>
            <a:r>
              <a:rPr lang="en-US" sz="2400" dirty="0" smtClean="0"/>
              <a:t> </a:t>
            </a:r>
            <a:r>
              <a:rPr lang="en-US" sz="2400" dirty="0" err="1" smtClean="0"/>
              <a:t>hayot</a:t>
            </a:r>
            <a:r>
              <a:rPr lang="en-US" sz="2400" dirty="0" smtClean="0"/>
              <a:t> </a:t>
            </a:r>
            <a:r>
              <a:rPr lang="en-US" sz="2400" dirty="0" err="1" smtClean="0"/>
              <a:t>tarzini</a:t>
            </a:r>
            <a:r>
              <a:rPr lang="en-US" sz="2400" dirty="0" smtClean="0"/>
              <a:t> </a:t>
            </a:r>
            <a:r>
              <a:rPr lang="en-US" sz="2400" dirty="0" err="1" smtClean="0"/>
              <a:t>o’zlashtirmoqchi</a:t>
            </a:r>
            <a:r>
              <a:rPr lang="en-US" sz="2400" dirty="0"/>
              <a:t> </a:t>
            </a:r>
            <a:r>
              <a:rPr lang="en-US" sz="2400" dirty="0" err="1" smtClean="0"/>
              <a:t>bo’lsa</a:t>
            </a:r>
            <a:r>
              <a:rPr lang="en-US" sz="2400" dirty="0"/>
              <a:t> </a:t>
            </a:r>
            <a:r>
              <a:rPr lang="en-US" sz="2400" dirty="0" err="1" smtClean="0"/>
              <a:t>albatta</a:t>
            </a:r>
            <a:r>
              <a:rPr lang="en-US" sz="2400" dirty="0" smtClean="0"/>
              <a:t>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ovqatlanish</a:t>
            </a:r>
            <a:r>
              <a:rPr lang="en-US" sz="2400" dirty="0" smtClean="0"/>
              <a:t> </a:t>
            </a:r>
            <a:r>
              <a:rPr lang="en-US" sz="2400" dirty="0" err="1" smtClean="0"/>
              <a:t>ratsioniga</a:t>
            </a:r>
            <a:r>
              <a:rPr lang="en-US" sz="2400" dirty="0" smtClean="0"/>
              <a:t> </a:t>
            </a:r>
            <a:r>
              <a:rPr lang="en-US" sz="2400" dirty="0" err="1" smtClean="0"/>
              <a:t>amal</a:t>
            </a:r>
            <a:r>
              <a:rPr lang="en-US" sz="2400" dirty="0" smtClean="0"/>
              <a:t> </a:t>
            </a:r>
            <a:r>
              <a:rPr lang="en-US" sz="2400" dirty="0" err="1" smtClean="0"/>
              <a:t>qilishi</a:t>
            </a:r>
            <a:r>
              <a:rPr lang="en-US" sz="2400" dirty="0" smtClean="0"/>
              <a:t> </a:t>
            </a:r>
            <a:r>
              <a:rPr lang="en-US" sz="2400" dirty="0" err="1" smtClean="0"/>
              <a:t>shart</a:t>
            </a:r>
            <a:r>
              <a:rPr lang="en-US" sz="2400" dirty="0" smtClean="0"/>
              <a:t> </a:t>
            </a:r>
            <a:r>
              <a:rPr lang="en-US" sz="2400" dirty="0" err="1" smtClean="0"/>
              <a:t>bo’ladi</a:t>
            </a:r>
            <a:r>
              <a:rPr lang="en-US" sz="2400" dirty="0" smtClean="0"/>
              <a:t>.</a:t>
            </a:r>
          </a:p>
          <a:p>
            <a:r>
              <a:rPr lang="en-US" sz="2400" b="0" dirty="0" err="1" smtClean="0"/>
              <a:t>Ovqatlanish</a:t>
            </a:r>
            <a:r>
              <a:rPr lang="en-US" sz="2400" b="0" dirty="0" smtClean="0"/>
              <a:t> </a:t>
            </a:r>
            <a:r>
              <a:rPr lang="en-US" sz="2400" b="0" dirty="0" err="1"/>
              <a:t>ratsioningizga</a:t>
            </a:r>
            <a:r>
              <a:rPr lang="en-US" sz="2400" b="0" dirty="0"/>
              <a:t> </a:t>
            </a:r>
            <a:r>
              <a:rPr lang="en-US" sz="2400" b="0" dirty="0" err="1"/>
              <a:t>tabiiy</a:t>
            </a:r>
            <a:r>
              <a:rPr lang="en-US" sz="2400" b="0" dirty="0"/>
              <a:t> </a:t>
            </a:r>
            <a:r>
              <a:rPr lang="en-US" sz="2400" b="0" dirty="0" err="1"/>
              <a:t>mahsulotlar</a:t>
            </a:r>
            <a:r>
              <a:rPr lang="en-US" sz="2400" b="0" dirty="0"/>
              <a:t> — </a:t>
            </a:r>
            <a:r>
              <a:rPr lang="en-US" sz="2400" b="0" dirty="0" err="1"/>
              <a:t>meva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sabzavotlar</a:t>
            </a:r>
            <a:r>
              <a:rPr lang="en-US" sz="2400" b="0" dirty="0"/>
              <a:t>, vitamin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minerallarga</a:t>
            </a:r>
            <a:r>
              <a:rPr lang="en-US" sz="2400" b="0" dirty="0"/>
              <a:t> boy </a:t>
            </a:r>
            <a:r>
              <a:rPr lang="en-US" sz="2400" b="0" dirty="0" err="1"/>
              <a:t>oziq-ovqatlarni</a:t>
            </a:r>
            <a:r>
              <a:rPr lang="en-US" sz="2400" b="0" dirty="0"/>
              <a:t> </a:t>
            </a:r>
            <a:r>
              <a:rPr lang="en-US" sz="2400" b="0" dirty="0" err="1"/>
              <a:t>ko‘proq</a:t>
            </a:r>
            <a:r>
              <a:rPr lang="en-US" sz="2400" b="0" dirty="0"/>
              <a:t> </a:t>
            </a:r>
            <a:r>
              <a:rPr lang="en-US" sz="2400" b="0" dirty="0" err="1"/>
              <a:t>kiriting</a:t>
            </a:r>
            <a:r>
              <a:rPr lang="en-US" sz="2400" b="0" dirty="0"/>
              <a:t>. </a:t>
            </a:r>
            <a:r>
              <a:rPr lang="en-US" sz="2400" b="0" dirty="0" err="1"/>
              <a:t>Ovqatlanish</a:t>
            </a:r>
            <a:r>
              <a:rPr lang="en-US" sz="2400" b="0" dirty="0"/>
              <a:t> </a:t>
            </a:r>
            <a:r>
              <a:rPr lang="en-US" sz="2400" b="0" dirty="0" err="1"/>
              <a:t>ratsionining</a:t>
            </a:r>
            <a:r>
              <a:rPr lang="en-US" sz="2400" b="0" dirty="0"/>
              <a:t> 65 </a:t>
            </a:r>
            <a:r>
              <a:rPr lang="en-US" sz="2400" b="0" dirty="0" err="1"/>
              <a:t>foizini</a:t>
            </a:r>
            <a:r>
              <a:rPr lang="en-US" sz="2400" b="0" dirty="0"/>
              <a:t> </a:t>
            </a:r>
            <a:r>
              <a:rPr lang="en-US" sz="2400" b="0" dirty="0" err="1"/>
              <a:t>meva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sabzavotlar</a:t>
            </a:r>
            <a:r>
              <a:rPr lang="en-US" sz="2400" b="0" dirty="0"/>
              <a:t>, non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turli</a:t>
            </a:r>
            <a:r>
              <a:rPr lang="en-US" sz="2400" b="0" dirty="0"/>
              <a:t> </a:t>
            </a:r>
            <a:r>
              <a:rPr lang="en-US" sz="2400" b="0" dirty="0" err="1"/>
              <a:t>bo‘tqalar</a:t>
            </a:r>
            <a:r>
              <a:rPr lang="en-US" sz="2400" b="0" dirty="0"/>
              <a:t> </a:t>
            </a:r>
            <a:r>
              <a:rPr lang="en-US" sz="2400" b="0" dirty="0" err="1"/>
              <a:t>tashkil</a:t>
            </a:r>
            <a:r>
              <a:rPr lang="en-US" sz="2400" b="0" dirty="0"/>
              <a:t> </a:t>
            </a:r>
            <a:r>
              <a:rPr lang="en-US" sz="2400" b="0" dirty="0" err="1"/>
              <a:t>etishi</a:t>
            </a:r>
            <a:r>
              <a:rPr lang="en-US" sz="2400" b="0" dirty="0"/>
              <a:t>, 30 </a:t>
            </a:r>
            <a:r>
              <a:rPr lang="en-US" sz="2400" b="0" dirty="0" err="1"/>
              <a:t>foizi</a:t>
            </a:r>
            <a:r>
              <a:rPr lang="en-US" sz="2400" b="0" dirty="0"/>
              <a:t> </a:t>
            </a:r>
            <a:r>
              <a:rPr lang="en-US" sz="2400" b="0" dirty="0" err="1"/>
              <a:t>go‘sht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sut</a:t>
            </a:r>
            <a:r>
              <a:rPr lang="en-US" sz="2400" b="0" dirty="0"/>
              <a:t> </a:t>
            </a:r>
            <a:r>
              <a:rPr lang="en-US" sz="2400" b="0" dirty="0" err="1"/>
              <a:t>mahsulotlari</a:t>
            </a:r>
            <a:r>
              <a:rPr lang="en-US" sz="2400" b="0" dirty="0"/>
              <a:t>, 5 </a:t>
            </a:r>
            <a:r>
              <a:rPr lang="en-US" sz="2400" b="0" dirty="0" err="1"/>
              <a:t>foizi</a:t>
            </a:r>
            <a:r>
              <a:rPr lang="en-US" sz="2400" b="0" dirty="0"/>
              <a:t> </a:t>
            </a:r>
            <a:r>
              <a:rPr lang="en-US" sz="2400" b="0" dirty="0" err="1"/>
              <a:t>shirinlik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yog‘larga</a:t>
            </a:r>
            <a:r>
              <a:rPr lang="en-US" sz="2400" b="0" dirty="0"/>
              <a:t> </a:t>
            </a:r>
            <a:r>
              <a:rPr lang="en-US" sz="2400" b="0" dirty="0" err="1"/>
              <a:t>ajratilishi</a:t>
            </a:r>
            <a:r>
              <a:rPr lang="en-US" sz="2400" b="0" dirty="0"/>
              <a:t> </a:t>
            </a:r>
            <a:r>
              <a:rPr lang="en-US" sz="2400" b="0" dirty="0" err="1"/>
              <a:t>lozim</a:t>
            </a:r>
            <a:r>
              <a:rPr lang="en-US" sz="2400" b="0" dirty="0"/>
              <a:t>. </a:t>
            </a:r>
            <a:r>
              <a:rPr lang="en-US" sz="2400" b="0" dirty="0" err="1"/>
              <a:t>Fastfud</a:t>
            </a:r>
            <a:r>
              <a:rPr lang="en-US" sz="2400" b="0" dirty="0"/>
              <a:t>, </a:t>
            </a:r>
            <a:r>
              <a:rPr lang="en-US" sz="2400" b="0" dirty="0" err="1"/>
              <a:t>gazli</a:t>
            </a:r>
            <a:r>
              <a:rPr lang="en-US" sz="2400" b="0" dirty="0"/>
              <a:t> </a:t>
            </a:r>
            <a:r>
              <a:rPr lang="en-US" sz="2400" b="0" dirty="0" err="1"/>
              <a:t>ichimliklar</a:t>
            </a:r>
            <a:r>
              <a:rPr lang="en-US" sz="2400" b="0" dirty="0"/>
              <a:t>, </a:t>
            </a:r>
            <a:r>
              <a:rPr lang="en-US" sz="2400" b="0" dirty="0" err="1"/>
              <a:t>yarim</a:t>
            </a:r>
            <a:r>
              <a:rPr lang="en-US" sz="2400" b="0" dirty="0"/>
              <a:t> </a:t>
            </a:r>
            <a:r>
              <a:rPr lang="en-US" sz="2400" b="0" dirty="0" err="1"/>
              <a:t>tayyor</a:t>
            </a:r>
            <a:r>
              <a:rPr lang="en-US" sz="2400" b="0" dirty="0"/>
              <a:t> </a:t>
            </a:r>
            <a:r>
              <a:rPr lang="en-US" sz="2400" b="0" dirty="0" err="1"/>
              <a:t>mahsulotlar</a:t>
            </a:r>
            <a:r>
              <a:rPr lang="en-US" sz="2400" b="0" dirty="0"/>
              <a:t>, chips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kiriyeshkilar</a:t>
            </a:r>
            <a:r>
              <a:rPr lang="en-US" sz="2400" b="0" dirty="0"/>
              <a:t>, </a:t>
            </a:r>
            <a:r>
              <a:rPr lang="en-US" sz="2400" b="0" dirty="0" err="1"/>
              <a:t>boshqa</a:t>
            </a:r>
            <a:r>
              <a:rPr lang="en-US" sz="2400" b="0" dirty="0"/>
              <a:t> </a:t>
            </a:r>
            <a:r>
              <a:rPr lang="en-US" sz="2400" b="0" dirty="0" err="1"/>
              <a:t>ko‘plab</a:t>
            </a:r>
            <a:r>
              <a:rPr lang="en-US" sz="2400" b="0" dirty="0"/>
              <a:t> </a:t>
            </a:r>
            <a:r>
              <a:rPr lang="en-US" sz="2400" b="0" dirty="0" err="1"/>
              <a:t>sun’iy</a:t>
            </a:r>
            <a:r>
              <a:rPr lang="en-US" sz="2400" b="0" dirty="0"/>
              <a:t> </a:t>
            </a:r>
            <a:r>
              <a:rPr lang="en-US" sz="2400" b="0" dirty="0" err="1"/>
              <a:t>ta’m</a:t>
            </a:r>
            <a:r>
              <a:rPr lang="en-US" sz="2400" b="0" dirty="0"/>
              <a:t>, rang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shakl</a:t>
            </a:r>
            <a:r>
              <a:rPr lang="en-US" sz="2400" b="0" dirty="0"/>
              <a:t> </a:t>
            </a:r>
            <a:r>
              <a:rPr lang="en-US" sz="2400" b="0" dirty="0" err="1"/>
              <a:t>berilgan</a:t>
            </a:r>
            <a:r>
              <a:rPr lang="en-US" sz="2400" b="0" dirty="0"/>
              <a:t> </a:t>
            </a:r>
            <a:r>
              <a:rPr lang="en-US" sz="2400" b="0" dirty="0" err="1"/>
              <a:t>ozuqalardan</a:t>
            </a:r>
            <a:r>
              <a:rPr lang="en-US" sz="2400" b="0" dirty="0"/>
              <a:t> </a:t>
            </a:r>
            <a:r>
              <a:rPr lang="en-US" sz="2400" b="0" dirty="0" err="1"/>
              <a:t>voz</a:t>
            </a:r>
            <a:r>
              <a:rPr lang="en-US" sz="2400" b="0" dirty="0"/>
              <a:t> </a:t>
            </a:r>
            <a:r>
              <a:rPr lang="en-US" sz="2400" b="0" dirty="0" err="1"/>
              <a:t>keching</a:t>
            </a:r>
            <a:r>
              <a:rPr lang="en-US" sz="2400" b="0" dirty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0197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3" name="drumroll.wav"/>
          </p:stSnd>
        </p:sndAc>
      </p:transition>
    </mc:Choice>
    <mc:Fallback xmlns="">
      <p:transition spd="slow">
        <p:checker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7620000" cy="5505475"/>
          </a:xfrm>
        </p:spPr>
        <p:txBody>
          <a:bodyPr>
            <a:normAutofit/>
          </a:bodyPr>
          <a:lstStyle/>
          <a:p>
            <a:r>
              <a:rPr lang="en-US" sz="2800" b="0" dirty="0" err="1"/>
              <a:t>Ozuqalar</a:t>
            </a:r>
            <a:r>
              <a:rPr lang="en-US" sz="2800" b="0" dirty="0"/>
              <a:t> </a:t>
            </a:r>
            <a:r>
              <a:rPr lang="en-US" sz="2800" b="0" dirty="0" err="1"/>
              <a:t>imkon</a:t>
            </a:r>
            <a:r>
              <a:rPr lang="en-US" sz="2800" b="0" dirty="0"/>
              <a:t> </a:t>
            </a:r>
            <a:r>
              <a:rPr lang="en-US" sz="2800" b="0" dirty="0" err="1"/>
              <a:t>qadar</a:t>
            </a:r>
            <a:r>
              <a:rPr lang="en-US" sz="2800" b="0" dirty="0"/>
              <a:t> </a:t>
            </a:r>
            <a:r>
              <a:rPr lang="en-US" sz="2800" b="0" dirty="0" err="1"/>
              <a:t>yangi</a:t>
            </a:r>
            <a:r>
              <a:rPr lang="en-US" sz="2800" b="0" dirty="0"/>
              <a:t>, </a:t>
            </a:r>
            <a:r>
              <a:rPr lang="en-US" sz="2800" b="0" dirty="0" err="1"/>
              <a:t>mavsumga</a:t>
            </a:r>
            <a:r>
              <a:rPr lang="en-US" sz="2800" b="0" dirty="0"/>
              <a:t> </a:t>
            </a:r>
            <a:r>
              <a:rPr lang="en-US" sz="2800" b="0" dirty="0" err="1"/>
              <a:t>mos</a:t>
            </a:r>
            <a:r>
              <a:rPr lang="en-US" sz="2800" b="0" dirty="0"/>
              <a:t> </a:t>
            </a:r>
            <a:r>
              <a:rPr lang="en-US" sz="2800" b="0" dirty="0" err="1"/>
              <a:t>bo‘lishi</a:t>
            </a:r>
            <a:r>
              <a:rPr lang="en-US" sz="2800" b="0" dirty="0"/>
              <a:t> </a:t>
            </a:r>
            <a:r>
              <a:rPr lang="en-US" sz="2800" b="0" dirty="0" err="1"/>
              <a:t>lozim</a:t>
            </a:r>
            <a:r>
              <a:rPr lang="en-US" sz="2800" b="0" dirty="0"/>
              <a:t>. </a:t>
            </a:r>
            <a:r>
              <a:rPr lang="en-US" sz="2800" b="0" dirty="0" err="1"/>
              <a:t>Bahor</a:t>
            </a:r>
            <a:r>
              <a:rPr lang="en-US" sz="2800" b="0" dirty="0"/>
              <a:t> </a:t>
            </a:r>
            <a:r>
              <a:rPr lang="en-US" sz="2800" b="0" dirty="0" err="1"/>
              <a:t>va</a:t>
            </a:r>
            <a:r>
              <a:rPr lang="en-US" sz="2800" b="0" dirty="0"/>
              <a:t> </a:t>
            </a:r>
            <a:r>
              <a:rPr lang="en-US" sz="2800" b="0" dirty="0" err="1"/>
              <a:t>yozda</a:t>
            </a:r>
            <a:r>
              <a:rPr lang="en-US" sz="2800" b="0" dirty="0"/>
              <a:t> </a:t>
            </a:r>
            <a:r>
              <a:rPr lang="en-US" sz="2800" b="0" dirty="0" err="1"/>
              <a:t>o‘simliklar</a:t>
            </a:r>
            <a:r>
              <a:rPr lang="en-US" sz="2800" b="0" dirty="0"/>
              <a:t>, </a:t>
            </a:r>
            <a:r>
              <a:rPr lang="en-US" sz="2800" b="0" dirty="0" err="1"/>
              <a:t>qishda</a:t>
            </a:r>
            <a:r>
              <a:rPr lang="en-US" sz="2800" b="0" dirty="0"/>
              <a:t> </a:t>
            </a:r>
            <a:r>
              <a:rPr lang="en-US" sz="2800" b="0" dirty="0" err="1"/>
              <a:t>oqsil</a:t>
            </a:r>
            <a:r>
              <a:rPr lang="en-US" sz="2800" b="0" dirty="0"/>
              <a:t> </a:t>
            </a:r>
            <a:r>
              <a:rPr lang="en-US" sz="2800" b="0" dirty="0" err="1"/>
              <a:t>va</a:t>
            </a:r>
            <a:r>
              <a:rPr lang="en-US" sz="2800" b="0" dirty="0"/>
              <a:t> </a:t>
            </a:r>
            <a:r>
              <a:rPr lang="en-US" sz="2800" b="0" dirty="0" err="1"/>
              <a:t>yog‘ga</a:t>
            </a:r>
            <a:r>
              <a:rPr lang="en-US" sz="2800" b="0" dirty="0"/>
              <a:t> boy </a:t>
            </a:r>
            <a:r>
              <a:rPr lang="en-US" sz="2800" b="0" dirty="0" err="1"/>
              <a:t>mahsulotlarga</a:t>
            </a:r>
            <a:r>
              <a:rPr lang="en-US" sz="2800" b="0" dirty="0"/>
              <a:t> </a:t>
            </a:r>
            <a:r>
              <a:rPr lang="en-US" sz="2800" b="0" dirty="0" err="1"/>
              <a:t>ko‘proq</a:t>
            </a:r>
            <a:r>
              <a:rPr lang="en-US" sz="2800" b="0" dirty="0"/>
              <a:t> </a:t>
            </a:r>
            <a:r>
              <a:rPr lang="en-US" sz="2800" b="0" dirty="0" err="1"/>
              <a:t>o‘rin</a:t>
            </a:r>
            <a:r>
              <a:rPr lang="en-US" sz="2800" b="0" dirty="0"/>
              <a:t> </a:t>
            </a:r>
            <a:r>
              <a:rPr lang="en-US" sz="2800" b="0" dirty="0" err="1"/>
              <a:t>ajratilishi</a:t>
            </a:r>
            <a:r>
              <a:rPr lang="en-US" sz="2800" b="0" dirty="0"/>
              <a:t> </a:t>
            </a:r>
            <a:r>
              <a:rPr lang="en-US" sz="2800" b="0" dirty="0" err="1"/>
              <a:t>lozim</a:t>
            </a:r>
            <a:r>
              <a:rPr lang="en-US" sz="2800" b="0" dirty="0"/>
              <a:t>. </a:t>
            </a:r>
            <a:r>
              <a:rPr lang="en-US" sz="2800" b="0" dirty="0" err="1"/>
              <a:t>Har</a:t>
            </a:r>
            <a:r>
              <a:rPr lang="en-US" sz="2800" b="0" dirty="0"/>
              <a:t> </a:t>
            </a:r>
            <a:r>
              <a:rPr lang="en-US" sz="2800" b="0" dirty="0" err="1"/>
              <a:t>kuni</a:t>
            </a:r>
            <a:r>
              <a:rPr lang="en-US" sz="2800" b="0" dirty="0"/>
              <a:t> 2 </a:t>
            </a:r>
            <a:r>
              <a:rPr lang="en-US" sz="2800" b="0" dirty="0" err="1"/>
              <a:t>litr</a:t>
            </a:r>
            <a:r>
              <a:rPr lang="en-US" sz="2800" b="0" dirty="0"/>
              <a:t> </a:t>
            </a:r>
            <a:r>
              <a:rPr lang="en-US" sz="2800" b="0" dirty="0" err="1"/>
              <a:t>atrofida</a:t>
            </a:r>
            <a:r>
              <a:rPr lang="en-US" sz="2800" b="0" dirty="0"/>
              <a:t> </a:t>
            </a:r>
            <a:r>
              <a:rPr lang="en-US" sz="2800" b="0" dirty="0" err="1"/>
              <a:t>suv</a:t>
            </a:r>
            <a:r>
              <a:rPr lang="en-US" sz="2800" b="0" dirty="0"/>
              <a:t> </a:t>
            </a:r>
            <a:r>
              <a:rPr lang="en-US" sz="2800" b="0" dirty="0" err="1" smtClean="0"/>
              <a:t>iching.Ovqatlanishda</a:t>
            </a:r>
            <a:r>
              <a:rPr lang="en-US" sz="2800" b="0" dirty="0" smtClean="0"/>
              <a:t> </a:t>
            </a:r>
            <a:r>
              <a:rPr lang="en-US" sz="2800" b="0" dirty="0" err="1"/>
              <a:t>xilma-xil</a:t>
            </a:r>
            <a:r>
              <a:rPr lang="en-US" sz="2800" b="0" dirty="0"/>
              <a:t> </a:t>
            </a:r>
            <a:r>
              <a:rPr lang="en-US" sz="2800" b="0" dirty="0" err="1"/>
              <a:t>taomlarni</a:t>
            </a:r>
            <a:r>
              <a:rPr lang="en-US" sz="2800" b="0" dirty="0"/>
              <a:t> </a:t>
            </a:r>
            <a:r>
              <a:rPr lang="en-US" sz="2800" b="0" dirty="0" err="1"/>
              <a:t>aralashtirib</a:t>
            </a:r>
            <a:r>
              <a:rPr lang="en-US" sz="2800" b="0" dirty="0"/>
              <a:t> </a:t>
            </a:r>
            <a:r>
              <a:rPr lang="en-US" sz="2800" b="0" dirty="0" err="1"/>
              <a:t>yubormaslik</a:t>
            </a:r>
            <a:r>
              <a:rPr lang="en-US" sz="2800" b="0" dirty="0"/>
              <a:t> </a:t>
            </a:r>
            <a:r>
              <a:rPr lang="en-US" sz="2800" b="0" dirty="0" err="1"/>
              <a:t>lozim</a:t>
            </a:r>
            <a:r>
              <a:rPr lang="en-US" sz="2800" b="0" dirty="0"/>
              <a:t>. </a:t>
            </a:r>
            <a:r>
              <a:rPr lang="en-US" sz="2800" b="0" dirty="0" err="1"/>
              <a:t>Mevalar</a:t>
            </a:r>
            <a:r>
              <a:rPr lang="en-US" sz="2800" b="0" dirty="0"/>
              <a:t> </a:t>
            </a:r>
            <a:r>
              <a:rPr lang="en-US" sz="2800" b="0" dirty="0" err="1"/>
              <a:t>ovqatdan</a:t>
            </a:r>
            <a:r>
              <a:rPr lang="en-US" sz="2800" b="0" dirty="0"/>
              <a:t> </a:t>
            </a:r>
            <a:r>
              <a:rPr lang="en-US" sz="2800" b="0" dirty="0" err="1"/>
              <a:t>yarim</a:t>
            </a:r>
            <a:r>
              <a:rPr lang="en-US" sz="2800" b="0" dirty="0"/>
              <a:t> </a:t>
            </a:r>
            <a:r>
              <a:rPr lang="en-US" sz="2800" b="0" dirty="0" err="1"/>
              <a:t>soat</a:t>
            </a:r>
            <a:r>
              <a:rPr lang="en-US" sz="2800" b="0" dirty="0"/>
              <a:t> </a:t>
            </a:r>
            <a:r>
              <a:rPr lang="en-US" sz="2800" b="0" dirty="0" err="1"/>
              <a:t>avval</a:t>
            </a:r>
            <a:r>
              <a:rPr lang="en-US" sz="2800" b="0" dirty="0"/>
              <a:t>, </a:t>
            </a:r>
            <a:r>
              <a:rPr lang="en-US" sz="2800" b="0" dirty="0" err="1"/>
              <a:t>choy</a:t>
            </a:r>
            <a:r>
              <a:rPr lang="en-US" sz="2800" b="0" dirty="0"/>
              <a:t> </a:t>
            </a:r>
            <a:r>
              <a:rPr lang="en-US" sz="2800" b="0" dirty="0" err="1"/>
              <a:t>va</a:t>
            </a:r>
            <a:r>
              <a:rPr lang="en-US" sz="2800" b="0" dirty="0"/>
              <a:t> </a:t>
            </a:r>
            <a:r>
              <a:rPr lang="en-US" sz="2800" b="0" dirty="0" err="1"/>
              <a:t>ichimliklar</a:t>
            </a:r>
            <a:r>
              <a:rPr lang="en-US" sz="2800" b="0" dirty="0"/>
              <a:t> 1-2 </a:t>
            </a:r>
            <a:r>
              <a:rPr lang="en-US" sz="2800" b="0" dirty="0" err="1"/>
              <a:t>soat</a:t>
            </a:r>
            <a:r>
              <a:rPr lang="en-US" sz="2800" b="0" dirty="0"/>
              <a:t> </a:t>
            </a:r>
            <a:r>
              <a:rPr lang="en-US" sz="2800" b="0" dirty="0" err="1"/>
              <a:t>keyin</a:t>
            </a:r>
            <a:r>
              <a:rPr lang="en-US" sz="2800" b="0" dirty="0"/>
              <a:t> </a:t>
            </a:r>
            <a:r>
              <a:rPr lang="en-US" sz="2800" b="0" dirty="0" err="1"/>
              <a:t>iste’mol</a:t>
            </a:r>
            <a:r>
              <a:rPr lang="en-US" sz="2800" b="0" dirty="0"/>
              <a:t> </a:t>
            </a:r>
            <a:r>
              <a:rPr lang="en-US" sz="2800" b="0" dirty="0" err="1"/>
              <a:t>qilinishi</a:t>
            </a:r>
            <a:r>
              <a:rPr lang="en-US" sz="2800" b="0" dirty="0"/>
              <a:t> </a:t>
            </a:r>
            <a:r>
              <a:rPr lang="en-US" sz="2800" b="0" dirty="0" err="1"/>
              <a:t>zarur</a:t>
            </a:r>
            <a:r>
              <a:rPr lang="en-US" sz="2800" b="0" dirty="0"/>
              <a:t>. </a:t>
            </a:r>
            <a:r>
              <a:rPr lang="en-US" sz="2800" b="0" dirty="0" err="1"/>
              <a:t>Kechki</a:t>
            </a:r>
            <a:r>
              <a:rPr lang="en-US" sz="2800" b="0" dirty="0"/>
              <a:t> 19-00dan </a:t>
            </a:r>
            <a:r>
              <a:rPr lang="en-US" sz="2800" b="0" dirty="0" err="1"/>
              <a:t>keyin</a:t>
            </a:r>
            <a:r>
              <a:rPr lang="en-US" sz="2800" b="0" dirty="0"/>
              <a:t> </a:t>
            </a:r>
            <a:r>
              <a:rPr lang="en-US" sz="2800" b="0" dirty="0" err="1"/>
              <a:t>faqatgina</a:t>
            </a:r>
            <a:r>
              <a:rPr lang="en-US" sz="2800" b="0" dirty="0"/>
              <a:t> </a:t>
            </a:r>
            <a:r>
              <a:rPr lang="en-US" sz="2800" b="0" dirty="0" err="1"/>
              <a:t>bir</a:t>
            </a:r>
            <a:r>
              <a:rPr lang="en-US" sz="2800" b="0" dirty="0"/>
              <a:t> </a:t>
            </a:r>
            <a:r>
              <a:rPr lang="en-US" sz="2800" b="0" dirty="0" err="1"/>
              <a:t>oz</a:t>
            </a:r>
            <a:r>
              <a:rPr lang="en-US" sz="2800" b="0" dirty="0"/>
              <a:t> </a:t>
            </a:r>
            <a:r>
              <a:rPr lang="en-US" sz="2800" b="0" dirty="0" err="1"/>
              <a:t>olma</a:t>
            </a:r>
            <a:r>
              <a:rPr lang="en-US" sz="2800" b="0" dirty="0"/>
              <a:t> </a:t>
            </a:r>
            <a:r>
              <a:rPr lang="en-US" sz="2800" b="0" dirty="0" err="1"/>
              <a:t>tanovvul</a:t>
            </a:r>
            <a:r>
              <a:rPr lang="en-US" sz="2800" b="0" dirty="0"/>
              <a:t> </a:t>
            </a:r>
            <a:r>
              <a:rPr lang="en-US" sz="2800" b="0" dirty="0" err="1"/>
              <a:t>qilishga</a:t>
            </a:r>
            <a:r>
              <a:rPr lang="en-US" sz="2800" b="0" dirty="0"/>
              <a:t> </a:t>
            </a:r>
            <a:r>
              <a:rPr lang="en-US" sz="2800" b="0" dirty="0" err="1"/>
              <a:t>ijozat</a:t>
            </a:r>
            <a:r>
              <a:rPr lang="en-US" sz="2800" b="0" dirty="0"/>
              <a:t> </a:t>
            </a:r>
            <a:r>
              <a:rPr lang="en-US" sz="2800" b="0" dirty="0" err="1"/>
              <a:t>beriladi</a:t>
            </a:r>
            <a:r>
              <a:rPr lang="en-US" b="0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193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3" name="drumroll.wav"/>
          </p:stSnd>
        </p:sndAc>
      </p:transition>
    </mc:Choice>
    <mc:Fallback xmlns="">
      <p:transition spd="slow">
        <p:checker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Shaxsiy</a:t>
            </a:r>
            <a:r>
              <a:rPr lang="en-US" dirty="0" smtClean="0"/>
              <a:t> </a:t>
            </a:r>
            <a:r>
              <a:rPr lang="en-US" dirty="0" err="1" smtClean="0"/>
              <a:t>gigiyena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0" dirty="0" smtClean="0"/>
              <a:t> </a:t>
            </a:r>
            <a:r>
              <a:rPr lang="en-US" sz="2400" b="0" dirty="0" err="1" smtClean="0"/>
              <a:t>Sog’lom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turmush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tarzida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gigiyena</a:t>
            </a:r>
            <a:r>
              <a:rPr lang="en-US" sz="2400" b="0" dirty="0" smtClean="0"/>
              <a:t> ham </a:t>
            </a:r>
            <a:r>
              <a:rPr lang="en-US" sz="2400" b="0" dirty="0" err="1" smtClean="0"/>
              <a:t>albatta</a:t>
            </a:r>
            <a:r>
              <a:rPr lang="en-US" sz="2400" b="0" dirty="0" smtClean="0"/>
              <a:t> sport </a:t>
            </a:r>
            <a:r>
              <a:rPr lang="en-US" sz="2400" b="0" dirty="0" err="1" smtClean="0"/>
              <a:t>va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to’g’ri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ovqatlanish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singari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katta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rol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o’ynaydi</a:t>
            </a:r>
            <a:r>
              <a:rPr lang="en-US" sz="2400" b="0" dirty="0" smtClean="0"/>
              <a:t>.</a:t>
            </a:r>
          </a:p>
          <a:p>
            <a:r>
              <a:rPr lang="en-US" sz="2400" b="0" dirty="0" smtClean="0"/>
              <a:t> </a:t>
            </a:r>
            <a:r>
              <a:rPr lang="en-US" sz="2400" b="0" dirty="0" err="1" smtClean="0"/>
              <a:t>Ovqatlanishdan</a:t>
            </a:r>
            <a:r>
              <a:rPr lang="en-US" sz="2400" b="0" dirty="0" smtClean="0"/>
              <a:t> </a:t>
            </a:r>
            <a:r>
              <a:rPr lang="en-US" sz="2400" b="0" dirty="0" err="1"/>
              <a:t>avval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keyin</a:t>
            </a:r>
            <a:r>
              <a:rPr lang="en-US" sz="2400" b="0" dirty="0"/>
              <a:t> </a:t>
            </a:r>
            <a:r>
              <a:rPr lang="en-US" sz="2400" b="0" dirty="0" err="1"/>
              <a:t>albatta</a:t>
            </a:r>
            <a:r>
              <a:rPr lang="en-US" sz="2400" b="0" dirty="0"/>
              <a:t> </a:t>
            </a:r>
            <a:r>
              <a:rPr lang="en-US" sz="2400" b="0" dirty="0" err="1"/>
              <a:t>qo‘llarni</a:t>
            </a:r>
            <a:r>
              <a:rPr lang="en-US" sz="2400" b="0" dirty="0"/>
              <a:t> </a:t>
            </a:r>
            <a:r>
              <a:rPr lang="en-US" sz="2400" b="0" dirty="0" err="1"/>
              <a:t>yuvish</a:t>
            </a:r>
            <a:r>
              <a:rPr lang="en-US" sz="2400" b="0" dirty="0"/>
              <a:t>, </a:t>
            </a:r>
            <a:r>
              <a:rPr lang="en-US" sz="2400" b="0" dirty="0" err="1"/>
              <a:t>uyqudan</a:t>
            </a:r>
            <a:r>
              <a:rPr lang="en-US" sz="2400" b="0" dirty="0"/>
              <a:t> </a:t>
            </a:r>
            <a:r>
              <a:rPr lang="en-US" sz="2400" b="0" dirty="0" err="1"/>
              <a:t>oldin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ovqatlangandan</a:t>
            </a:r>
            <a:r>
              <a:rPr lang="en-US" sz="2400" b="0" dirty="0"/>
              <a:t> </a:t>
            </a:r>
            <a:r>
              <a:rPr lang="en-US" sz="2400" b="0" dirty="0" err="1"/>
              <a:t>keyin</a:t>
            </a:r>
            <a:r>
              <a:rPr lang="en-US" sz="2400" b="0" dirty="0"/>
              <a:t> </a:t>
            </a:r>
            <a:r>
              <a:rPr lang="en-US" sz="2400" b="0" dirty="0" err="1"/>
              <a:t>tishlarni</a:t>
            </a:r>
            <a:r>
              <a:rPr lang="en-US" sz="2400" b="0" dirty="0"/>
              <a:t> </a:t>
            </a:r>
            <a:r>
              <a:rPr lang="en-US" sz="2400" b="0" dirty="0" err="1"/>
              <a:t>tozalash</a:t>
            </a:r>
            <a:r>
              <a:rPr lang="en-US" sz="2400" b="0" dirty="0"/>
              <a:t>, </a:t>
            </a:r>
            <a:r>
              <a:rPr lang="en-US" sz="2400" b="0" dirty="0" err="1"/>
              <a:t>toza</a:t>
            </a:r>
            <a:r>
              <a:rPr lang="en-US" sz="2400" b="0" dirty="0"/>
              <a:t> </a:t>
            </a:r>
            <a:r>
              <a:rPr lang="en-US" sz="2400" b="0" dirty="0" err="1"/>
              <a:t>kiyim</a:t>
            </a:r>
            <a:r>
              <a:rPr lang="en-US" sz="2400" b="0" dirty="0"/>
              <a:t>, </a:t>
            </a:r>
            <a:r>
              <a:rPr lang="en-US" sz="2400" b="0" dirty="0" err="1"/>
              <a:t>umuman</a:t>
            </a:r>
            <a:r>
              <a:rPr lang="en-US" sz="2400" b="0" dirty="0"/>
              <a:t>, </a:t>
            </a:r>
            <a:r>
              <a:rPr lang="en-US" sz="2400" b="0" dirty="0" err="1"/>
              <a:t>tozalikka</a:t>
            </a:r>
            <a:r>
              <a:rPr lang="en-US" sz="2400" b="0" dirty="0"/>
              <a:t> </a:t>
            </a:r>
            <a:r>
              <a:rPr lang="en-US" sz="2400" b="0" dirty="0" err="1"/>
              <a:t>qat’iy</a:t>
            </a:r>
            <a:r>
              <a:rPr lang="en-US" sz="2400" b="0" dirty="0"/>
              <a:t> </a:t>
            </a:r>
            <a:r>
              <a:rPr lang="en-US" sz="2400" b="0" dirty="0" err="1"/>
              <a:t>rioya</a:t>
            </a:r>
            <a:r>
              <a:rPr lang="en-US" sz="2400" b="0" dirty="0"/>
              <a:t> </a:t>
            </a:r>
            <a:r>
              <a:rPr lang="en-US" sz="2400" b="0" dirty="0" err="1"/>
              <a:t>etish</a:t>
            </a:r>
            <a:r>
              <a:rPr lang="en-US" sz="2400" b="0" dirty="0"/>
              <a:t> </a:t>
            </a:r>
            <a:r>
              <a:rPr lang="en-US" sz="2400" b="0" dirty="0" err="1"/>
              <a:t>sog‘lom</a:t>
            </a:r>
            <a:r>
              <a:rPr lang="en-US" sz="2400" b="0" dirty="0"/>
              <a:t> </a:t>
            </a:r>
            <a:r>
              <a:rPr lang="en-US" sz="2400" b="0" dirty="0" err="1"/>
              <a:t>turmush</a:t>
            </a:r>
            <a:r>
              <a:rPr lang="en-US" sz="2400" b="0" dirty="0"/>
              <a:t> </a:t>
            </a:r>
            <a:r>
              <a:rPr lang="en-US" sz="2400" b="0" dirty="0" err="1"/>
              <a:t>tarzining</a:t>
            </a:r>
            <a:r>
              <a:rPr lang="en-US" sz="2400" b="0" dirty="0"/>
              <a:t> </a:t>
            </a:r>
            <a:r>
              <a:rPr lang="en-US" sz="2400" b="0" dirty="0" err="1"/>
              <a:t>asosiy</a:t>
            </a:r>
            <a:r>
              <a:rPr lang="en-US" sz="2400" b="0" dirty="0"/>
              <a:t> </a:t>
            </a:r>
            <a:r>
              <a:rPr lang="en-US" sz="2400" b="0" dirty="0" err="1"/>
              <a:t>shartlaridan</a:t>
            </a:r>
            <a:r>
              <a:rPr lang="en-US" sz="2400" b="0" dirty="0"/>
              <a:t> </a:t>
            </a:r>
            <a:r>
              <a:rPr lang="en-US" sz="2400" b="0" dirty="0" err="1"/>
              <a:t>hisoblanadi</a:t>
            </a:r>
            <a:r>
              <a:rPr lang="en-US" sz="2400" b="0" dirty="0" smtClean="0"/>
              <a:t>.</a:t>
            </a:r>
            <a:r>
              <a:rPr lang="en-US" sz="2400" b="0" dirty="0"/>
              <a:t> </a:t>
            </a:r>
            <a:r>
              <a:rPr lang="en-US" sz="2400" b="0" dirty="0" err="1"/>
              <a:t>Sog‘lom</a:t>
            </a:r>
            <a:r>
              <a:rPr lang="en-US" sz="2400" b="0" dirty="0"/>
              <a:t> </a:t>
            </a:r>
            <a:r>
              <a:rPr lang="en-US" sz="2400" b="0" dirty="0" err="1"/>
              <a:t>turmush</a:t>
            </a:r>
            <a:r>
              <a:rPr lang="en-US" sz="2400" b="0" dirty="0"/>
              <a:t> </a:t>
            </a:r>
            <a:r>
              <a:rPr lang="en-US" sz="2400" b="0" dirty="0" err="1"/>
              <a:t>tarzi</a:t>
            </a:r>
            <a:r>
              <a:rPr lang="en-US" sz="2400" b="0" dirty="0"/>
              <a:t>, </a:t>
            </a:r>
            <a:r>
              <a:rPr lang="en-US" sz="2400" b="0" dirty="0" err="1"/>
              <a:t>bu</a:t>
            </a:r>
            <a:r>
              <a:rPr lang="en-US" sz="2400" b="0" dirty="0"/>
              <a:t> — </a:t>
            </a:r>
            <a:r>
              <a:rPr lang="en-US" sz="2400" b="0" dirty="0" err="1"/>
              <a:t>har</a:t>
            </a:r>
            <a:r>
              <a:rPr lang="en-US" sz="2400" b="0" dirty="0"/>
              <a:t> </a:t>
            </a:r>
            <a:r>
              <a:rPr lang="en-US" sz="2400" b="0" dirty="0" err="1"/>
              <a:t>qanday</a:t>
            </a:r>
            <a:r>
              <a:rPr lang="en-US" sz="2400" b="0" dirty="0"/>
              <a:t> </a:t>
            </a:r>
            <a:r>
              <a:rPr lang="en-US" sz="2400" b="0" dirty="0" err="1"/>
              <a:t>kasalliklar</a:t>
            </a:r>
            <a:r>
              <a:rPr lang="en-US" sz="2400" b="0" dirty="0"/>
              <a:t> </a:t>
            </a:r>
            <a:r>
              <a:rPr lang="en-US" sz="2400" b="0" dirty="0" err="1"/>
              <a:t>profilaktikasi</a:t>
            </a:r>
            <a:r>
              <a:rPr lang="en-US" sz="2400" b="0" dirty="0"/>
              <a:t> </a:t>
            </a:r>
            <a:r>
              <a:rPr lang="en-US" sz="2400" b="0" dirty="0" err="1"/>
              <a:t>va</a:t>
            </a:r>
            <a:r>
              <a:rPr lang="en-US" sz="2400" b="0" dirty="0"/>
              <a:t> </a:t>
            </a:r>
            <a:r>
              <a:rPr lang="en-US" sz="2400" b="0" dirty="0" err="1"/>
              <a:t>salomatlik</a:t>
            </a:r>
            <a:r>
              <a:rPr lang="en-US" sz="2400" b="0" dirty="0"/>
              <a:t>, </a:t>
            </a:r>
            <a:r>
              <a:rPr lang="en-US" sz="2400" b="0" dirty="0" err="1"/>
              <a:t>kuch-quvvat</a:t>
            </a:r>
            <a:r>
              <a:rPr lang="en-US" sz="2400" b="0" dirty="0"/>
              <a:t> </a:t>
            </a:r>
            <a:r>
              <a:rPr lang="en-US" sz="2400" b="0" dirty="0" err="1"/>
              <a:t>garovidir</a:t>
            </a:r>
            <a:r>
              <a:rPr lang="en-US" sz="2400" b="0" dirty="0"/>
              <a:t>. U </a:t>
            </a:r>
            <a:r>
              <a:rPr lang="en-US" sz="2400" b="0" dirty="0" err="1"/>
              <a:t>insonning</a:t>
            </a:r>
            <a:r>
              <a:rPr lang="en-US" sz="2400" b="0" dirty="0"/>
              <a:t> </a:t>
            </a:r>
            <a:r>
              <a:rPr lang="en-US" sz="2400" b="0" dirty="0" err="1"/>
              <a:t>turli</a:t>
            </a:r>
            <a:r>
              <a:rPr lang="en-US" sz="2400" b="0" dirty="0"/>
              <a:t> </a:t>
            </a:r>
            <a:r>
              <a:rPr lang="en-US" sz="2400" b="0" dirty="0" err="1"/>
              <a:t>qirralarini</a:t>
            </a:r>
            <a:r>
              <a:rPr lang="en-US" sz="2400" b="0" dirty="0"/>
              <a:t> </a:t>
            </a:r>
            <a:r>
              <a:rPr lang="en-US" sz="2400" b="0" dirty="0" err="1"/>
              <a:t>rivojlantirish</a:t>
            </a:r>
            <a:r>
              <a:rPr lang="en-US" sz="2400" b="0" dirty="0"/>
              <a:t>, </a:t>
            </a:r>
            <a:r>
              <a:rPr lang="en-US" sz="2400" b="0" dirty="0" err="1"/>
              <a:t>muvaffaqiyatga</a:t>
            </a:r>
            <a:r>
              <a:rPr lang="en-US" sz="2400" b="0" dirty="0"/>
              <a:t> </a:t>
            </a:r>
            <a:r>
              <a:rPr lang="en-US" sz="2400" b="0" dirty="0" err="1"/>
              <a:t>erishish</a:t>
            </a:r>
            <a:r>
              <a:rPr lang="en-US" sz="2400" b="0" dirty="0"/>
              <a:t> </a:t>
            </a:r>
            <a:r>
              <a:rPr lang="en-US" sz="2400" b="0" dirty="0" err="1"/>
              <a:t>garovidir</a:t>
            </a:r>
            <a:r>
              <a:rPr lang="en-US" sz="2400" b="0" dirty="0"/>
              <a:t>.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765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361459"/>
          </a:xfrm>
        </p:spPr>
        <p:txBody>
          <a:bodyPr>
            <a:normAutofit lnSpcReduction="10000"/>
          </a:bodyPr>
          <a:lstStyle/>
          <a:p>
            <a:r>
              <a:rPr lang="en-US" sz="2400" b="0" dirty="0"/>
              <a:t> </a:t>
            </a:r>
            <a:r>
              <a:rPr lang="en-US" sz="2800" b="0" dirty="0" err="1"/>
              <a:t>Sog‘lom</a:t>
            </a:r>
            <a:r>
              <a:rPr lang="en-US" sz="2800" b="0" dirty="0"/>
              <a:t> </a:t>
            </a:r>
            <a:r>
              <a:rPr lang="en-US" sz="2800" b="0" dirty="0" err="1"/>
              <a:t>turmush</a:t>
            </a:r>
            <a:r>
              <a:rPr lang="en-US" sz="2800" b="0" dirty="0"/>
              <a:t> </a:t>
            </a:r>
            <a:r>
              <a:rPr lang="en-US" sz="2800" b="0" dirty="0" err="1"/>
              <a:t>tarzi</a:t>
            </a:r>
            <a:r>
              <a:rPr lang="en-US" sz="2800" b="0" dirty="0"/>
              <a:t> </a:t>
            </a:r>
            <a:r>
              <a:rPr lang="en-US" sz="2800" b="0" dirty="0" err="1"/>
              <a:t>qoidalariga</a:t>
            </a:r>
            <a:r>
              <a:rPr lang="en-US" sz="2800" b="0" dirty="0"/>
              <a:t> </a:t>
            </a:r>
            <a:r>
              <a:rPr lang="en-US" sz="2800" b="0" dirty="0" err="1"/>
              <a:t>rioya</a:t>
            </a:r>
            <a:r>
              <a:rPr lang="en-US" sz="2800" b="0" dirty="0"/>
              <a:t> </a:t>
            </a:r>
            <a:r>
              <a:rPr lang="en-US" sz="2800" b="0" dirty="0" err="1"/>
              <a:t>etgan</a:t>
            </a:r>
            <a:r>
              <a:rPr lang="en-US" sz="2800" b="0" dirty="0"/>
              <a:t> </a:t>
            </a:r>
            <a:r>
              <a:rPr lang="en-US" sz="2800" b="0" dirty="0" err="1"/>
              <a:t>odam</a:t>
            </a:r>
            <a:r>
              <a:rPr lang="en-US" sz="2800" b="0" dirty="0"/>
              <a:t> </a:t>
            </a:r>
            <a:r>
              <a:rPr lang="en-US" sz="2800" b="0" dirty="0" err="1"/>
              <a:t>oilasi</a:t>
            </a:r>
            <a:r>
              <a:rPr lang="en-US" sz="2800" b="0" dirty="0"/>
              <a:t>, </a:t>
            </a:r>
            <a:r>
              <a:rPr lang="en-US" sz="2800" b="0" dirty="0" err="1"/>
              <a:t>mehnat</a:t>
            </a:r>
            <a:r>
              <a:rPr lang="en-US" sz="2800" b="0" dirty="0"/>
              <a:t> </a:t>
            </a:r>
            <a:r>
              <a:rPr lang="en-US" sz="2800" b="0" dirty="0" err="1"/>
              <a:t>jamoasi</a:t>
            </a:r>
            <a:r>
              <a:rPr lang="en-US" sz="2800" b="0" dirty="0"/>
              <a:t>, </a:t>
            </a:r>
            <a:r>
              <a:rPr lang="en-US" sz="2800" b="0" dirty="0" err="1"/>
              <a:t>umuman</a:t>
            </a:r>
            <a:r>
              <a:rPr lang="en-US" sz="2800" b="0" dirty="0"/>
              <a:t>, </a:t>
            </a:r>
            <a:r>
              <a:rPr lang="en-US" sz="2800" b="0" dirty="0" err="1"/>
              <a:t>jamiyatda</a:t>
            </a:r>
            <a:r>
              <a:rPr lang="en-US" sz="2800" b="0" dirty="0"/>
              <a:t> </a:t>
            </a:r>
            <a:r>
              <a:rPr lang="en-US" sz="2800" b="0" dirty="0" err="1"/>
              <a:t>o‘z</a:t>
            </a:r>
            <a:r>
              <a:rPr lang="en-US" sz="2800" b="0" dirty="0"/>
              <a:t> </a:t>
            </a:r>
            <a:r>
              <a:rPr lang="en-US" sz="2800" b="0" dirty="0" err="1"/>
              <a:t>o‘rniga</a:t>
            </a:r>
            <a:r>
              <a:rPr lang="en-US" sz="2800" b="0" dirty="0"/>
              <a:t> </a:t>
            </a:r>
            <a:r>
              <a:rPr lang="en-US" sz="2800" b="0" dirty="0" err="1"/>
              <a:t>ega</a:t>
            </a:r>
            <a:r>
              <a:rPr lang="en-US" sz="2800" b="0" dirty="0"/>
              <a:t> </a:t>
            </a:r>
            <a:r>
              <a:rPr lang="en-US" sz="2800" b="0" dirty="0" err="1"/>
              <a:t>bo‘ladi</a:t>
            </a:r>
            <a:r>
              <a:rPr lang="en-US" sz="2800" b="0" dirty="0"/>
              <a:t>, </a:t>
            </a:r>
            <a:r>
              <a:rPr lang="en-US" sz="2800" b="0" dirty="0" err="1"/>
              <a:t>turli</a:t>
            </a:r>
            <a:r>
              <a:rPr lang="en-US" sz="2800" b="0" dirty="0"/>
              <a:t> </a:t>
            </a:r>
            <a:r>
              <a:rPr lang="en-US" sz="2800" b="0" dirty="0" err="1"/>
              <a:t>murakkab</a:t>
            </a:r>
            <a:r>
              <a:rPr lang="en-US" sz="2800" b="0" dirty="0"/>
              <a:t> </a:t>
            </a:r>
            <a:r>
              <a:rPr lang="en-US" sz="2800" b="0" dirty="0" err="1"/>
              <a:t>vaziyatlarni</a:t>
            </a:r>
            <a:r>
              <a:rPr lang="en-US" sz="2800" b="0" dirty="0"/>
              <a:t> </a:t>
            </a:r>
            <a:r>
              <a:rPr lang="en-US" sz="2800" b="0" dirty="0" err="1"/>
              <a:t>yengib</a:t>
            </a:r>
            <a:r>
              <a:rPr lang="en-US" sz="2800" b="0" dirty="0"/>
              <a:t> </a:t>
            </a:r>
            <a:r>
              <a:rPr lang="en-US" sz="2800" b="0" dirty="0" err="1"/>
              <a:t>o‘tish</a:t>
            </a:r>
            <a:r>
              <a:rPr lang="en-US" sz="2800" b="0" dirty="0"/>
              <a:t>, </a:t>
            </a:r>
            <a:r>
              <a:rPr lang="en-US" sz="2800" b="0" dirty="0" err="1"/>
              <a:t>hayot</a:t>
            </a:r>
            <a:r>
              <a:rPr lang="en-US" sz="2800" b="0" dirty="0"/>
              <a:t> </a:t>
            </a:r>
            <a:r>
              <a:rPr lang="en-US" sz="2800" b="0" dirty="0" err="1"/>
              <a:t>qiyinchiliklari</a:t>
            </a:r>
            <a:r>
              <a:rPr lang="en-US" sz="2800" b="0" dirty="0"/>
              <a:t> </a:t>
            </a:r>
            <a:r>
              <a:rPr lang="en-US" sz="2800" b="0" dirty="0" err="1"/>
              <a:t>oldida</a:t>
            </a:r>
            <a:r>
              <a:rPr lang="en-US" sz="2800" b="0" dirty="0"/>
              <a:t> </a:t>
            </a:r>
            <a:r>
              <a:rPr lang="en-US" sz="2800" b="0" dirty="0" err="1"/>
              <a:t>o‘zini</a:t>
            </a:r>
            <a:r>
              <a:rPr lang="en-US" sz="2800" b="0" dirty="0"/>
              <a:t> </a:t>
            </a:r>
            <a:r>
              <a:rPr lang="en-US" sz="2800" b="0" dirty="0" err="1"/>
              <a:t>yo‘qotmaslikka</a:t>
            </a:r>
            <a:r>
              <a:rPr lang="en-US" sz="2800" b="0" dirty="0"/>
              <a:t> </a:t>
            </a:r>
            <a:r>
              <a:rPr lang="en-US" sz="2800" b="0" dirty="0" err="1"/>
              <a:t>o‘rganadi</a:t>
            </a:r>
            <a:r>
              <a:rPr lang="en-US" sz="2800" b="0" dirty="0"/>
              <a:t>.</a:t>
            </a:r>
          </a:p>
          <a:p>
            <a:r>
              <a:rPr lang="en-US" sz="2800" b="0" dirty="0"/>
              <a:t>Yana </a:t>
            </a:r>
            <a:r>
              <a:rPr lang="en-US" sz="2800" b="0" dirty="0" err="1"/>
              <a:t>bir</a:t>
            </a:r>
            <a:r>
              <a:rPr lang="en-US" sz="2800" b="0" dirty="0"/>
              <a:t> gap! </a:t>
            </a:r>
            <a:r>
              <a:rPr lang="en-US" sz="2800" b="0" dirty="0" err="1"/>
              <a:t>Sog‘lom</a:t>
            </a:r>
            <a:r>
              <a:rPr lang="en-US" sz="2800" b="0" dirty="0"/>
              <a:t> </a:t>
            </a:r>
            <a:r>
              <a:rPr lang="en-US" sz="2800" b="0" dirty="0" err="1"/>
              <a:t>turmush</a:t>
            </a:r>
            <a:r>
              <a:rPr lang="en-US" sz="2800" b="0" dirty="0"/>
              <a:t> </a:t>
            </a:r>
            <a:r>
              <a:rPr lang="en-US" sz="2800" b="0" dirty="0" err="1"/>
              <a:t>tarzi</a:t>
            </a:r>
            <a:r>
              <a:rPr lang="en-US" sz="2800" b="0" dirty="0"/>
              <a:t> </a:t>
            </a:r>
            <a:r>
              <a:rPr lang="en-US" sz="2800" b="0" dirty="0" err="1"/>
              <a:t>qoidalari</a:t>
            </a:r>
            <a:r>
              <a:rPr lang="en-US" sz="2800" b="0" dirty="0"/>
              <a:t> </a:t>
            </a:r>
            <a:r>
              <a:rPr lang="en-US" sz="2800" b="0" dirty="0" err="1"/>
              <a:t>bir-birini</a:t>
            </a:r>
            <a:r>
              <a:rPr lang="en-US" sz="2800" b="0" dirty="0"/>
              <a:t> </a:t>
            </a:r>
            <a:r>
              <a:rPr lang="en-US" sz="2800" b="0" dirty="0" err="1"/>
              <a:t>qo‘llab-quvvatlaydi</a:t>
            </a:r>
            <a:r>
              <a:rPr lang="en-US" sz="2800" b="0" dirty="0"/>
              <a:t>, </a:t>
            </a:r>
            <a:r>
              <a:rPr lang="en-US" sz="2800" b="0" dirty="0" err="1"/>
              <a:t>biri</a:t>
            </a:r>
            <a:r>
              <a:rPr lang="en-US" sz="2800" b="0" dirty="0"/>
              <a:t> </a:t>
            </a:r>
            <a:r>
              <a:rPr lang="en-US" sz="2800" b="0" dirty="0" err="1"/>
              <a:t>ikkinchisiz</a:t>
            </a:r>
            <a:r>
              <a:rPr lang="en-US" sz="2800" b="0" dirty="0"/>
              <a:t> </a:t>
            </a:r>
            <a:r>
              <a:rPr lang="en-US" sz="2800" b="0" dirty="0" err="1"/>
              <a:t>sodir</a:t>
            </a:r>
            <a:r>
              <a:rPr lang="en-US" sz="2800" b="0" dirty="0"/>
              <a:t> </a:t>
            </a:r>
            <a:r>
              <a:rPr lang="en-US" sz="2800" b="0" dirty="0" err="1"/>
              <a:t>bo‘lishi</a:t>
            </a:r>
            <a:r>
              <a:rPr lang="en-US" sz="2800" b="0" dirty="0"/>
              <a:t> </a:t>
            </a:r>
            <a:r>
              <a:rPr lang="en-US" sz="2800" b="0" dirty="0" err="1"/>
              <a:t>amrimahol</a:t>
            </a:r>
            <a:r>
              <a:rPr lang="en-US" sz="2800" b="0" dirty="0"/>
              <a:t>. </a:t>
            </a:r>
            <a:r>
              <a:rPr lang="en-US" sz="2800" b="0" dirty="0" err="1"/>
              <a:t>Ularni</a:t>
            </a:r>
            <a:r>
              <a:rPr lang="en-US" sz="2800" b="0" dirty="0"/>
              <a:t> </a:t>
            </a:r>
            <a:r>
              <a:rPr lang="en-US" sz="2800" b="0" dirty="0" err="1"/>
              <a:t>ertaga</a:t>
            </a:r>
            <a:r>
              <a:rPr lang="en-US" sz="2800" b="0" dirty="0"/>
              <a:t> </a:t>
            </a:r>
            <a:r>
              <a:rPr lang="en-US" sz="2800" b="0" dirty="0" err="1"/>
              <a:t>qoldirmasdan</a:t>
            </a:r>
            <a:r>
              <a:rPr lang="en-US" sz="2800" b="0" dirty="0"/>
              <a:t>, </a:t>
            </a:r>
            <a:r>
              <a:rPr lang="en-US" sz="2800" b="0" dirty="0" err="1"/>
              <a:t>hoziroq</a:t>
            </a:r>
            <a:r>
              <a:rPr lang="en-US" sz="2800" b="0" dirty="0"/>
              <a:t> </a:t>
            </a:r>
            <a:r>
              <a:rPr lang="en-US" sz="2800" b="0" dirty="0" err="1"/>
              <a:t>amalga</a:t>
            </a:r>
            <a:r>
              <a:rPr lang="en-US" sz="2800" b="0" dirty="0"/>
              <a:t> </a:t>
            </a:r>
            <a:r>
              <a:rPr lang="en-US" sz="2800" b="0" dirty="0" err="1"/>
              <a:t>oshirishni</a:t>
            </a:r>
            <a:r>
              <a:rPr lang="en-US" sz="2800" b="0" dirty="0"/>
              <a:t> </a:t>
            </a:r>
            <a:r>
              <a:rPr lang="en-US" sz="2800" b="0" dirty="0" err="1"/>
              <a:t>boshlash</a:t>
            </a:r>
            <a:r>
              <a:rPr lang="en-US" sz="2800" b="0" dirty="0"/>
              <a:t> </a:t>
            </a:r>
            <a:r>
              <a:rPr lang="en-US" sz="2800" b="0" dirty="0" err="1"/>
              <a:t>bilan</a:t>
            </a:r>
            <a:r>
              <a:rPr lang="en-US" sz="2800" b="0" dirty="0"/>
              <a:t> </a:t>
            </a:r>
            <a:r>
              <a:rPr lang="en-US" sz="2800" b="0" dirty="0" err="1"/>
              <a:t>sog‘lom</a:t>
            </a:r>
            <a:r>
              <a:rPr lang="en-US" sz="2800" b="0" dirty="0"/>
              <a:t> </a:t>
            </a:r>
            <a:r>
              <a:rPr lang="en-US" sz="2800" b="0" dirty="0" err="1"/>
              <a:t>va</a:t>
            </a:r>
            <a:r>
              <a:rPr lang="en-US" sz="2800" b="0" dirty="0"/>
              <a:t> </a:t>
            </a:r>
            <a:r>
              <a:rPr lang="en-US" sz="2800" b="0" dirty="0" err="1"/>
              <a:t>baxtli</a:t>
            </a:r>
            <a:r>
              <a:rPr lang="en-US" sz="2800" b="0" dirty="0"/>
              <a:t> </a:t>
            </a:r>
            <a:r>
              <a:rPr lang="en-US" sz="2800" b="0" dirty="0" err="1"/>
              <a:t>hayot</a:t>
            </a:r>
            <a:r>
              <a:rPr lang="en-US" sz="2800" b="0" dirty="0"/>
              <a:t> sari ilk </a:t>
            </a:r>
            <a:r>
              <a:rPr lang="en-US" sz="2800" b="0" dirty="0" err="1"/>
              <a:t>qadamlarimizni</a:t>
            </a:r>
            <a:r>
              <a:rPr lang="en-US" sz="2800" b="0" dirty="0"/>
              <a:t> </a:t>
            </a:r>
            <a:r>
              <a:rPr lang="en-US" sz="2800" b="0" dirty="0" err="1"/>
              <a:t>tashlagan</a:t>
            </a:r>
            <a:r>
              <a:rPr lang="en-US" sz="2800" b="0" dirty="0"/>
              <a:t> </a:t>
            </a:r>
            <a:r>
              <a:rPr lang="en-US" sz="2800" b="0" dirty="0" err="1"/>
              <a:t>bo‘lamiz</a:t>
            </a:r>
            <a:r>
              <a:rPr lang="en-US" sz="2800" b="0" dirty="0"/>
              <a:t>.</a:t>
            </a:r>
          </a:p>
          <a:p>
            <a:endParaRPr 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352672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340768"/>
            <a:ext cx="6480720" cy="252028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E’tiboringiz</a:t>
            </a:r>
            <a:r>
              <a:rPr lang="en-US" sz="4000" dirty="0" smtClean="0"/>
              <a:t> </a:t>
            </a:r>
            <a:r>
              <a:rPr lang="en-US" sz="4000" dirty="0" err="1" smtClean="0"/>
              <a:t>uchun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        </a:t>
            </a:r>
            <a:r>
              <a:rPr lang="en-US" sz="4000" dirty="0" err="1" smtClean="0"/>
              <a:t>Rahamat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1004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drumroll.wav"/>
          </p:stSnd>
        </p:sndAc>
      </p:transition>
    </mc:Choice>
    <mc:Fallback xmlns="">
      <p:transition spd="slow">
        <p:checker/>
        <p:sndAc>
          <p:stSnd>
            <p:snd r:embed="rId3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</TotalTime>
  <Words>379</Words>
  <Application>Microsoft Office PowerPoint</Application>
  <PresentationFormat>Экран (4:3)</PresentationFormat>
  <Paragraphs>31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Аспект</vt:lpstr>
      <vt:lpstr>      Sog’lom hayot</vt:lpstr>
      <vt:lpstr>Reja:</vt:lpstr>
      <vt:lpstr>Sog’lom hayotda jt ning ahamiyati</vt:lpstr>
      <vt:lpstr>Презентация PowerPoint</vt:lpstr>
      <vt:lpstr>To’g’ri ovqatlanish va sog’lik</vt:lpstr>
      <vt:lpstr>Презентация PowerPoint</vt:lpstr>
      <vt:lpstr>Shaxsiy gigiyena</vt:lpstr>
      <vt:lpstr>Презентация PowerPoint</vt:lpstr>
      <vt:lpstr>E’tiboringiz uchun         Rahamat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Xodimlarni boshqarish</dc:title>
  <dc:creator>жвс</dc:creator>
  <cp:lastModifiedBy>Шахноза Хамрокулова</cp:lastModifiedBy>
  <cp:revision>19</cp:revision>
  <dcterms:created xsi:type="dcterms:W3CDTF">2022-01-21T04:42:59Z</dcterms:created>
  <dcterms:modified xsi:type="dcterms:W3CDTF">2022-12-06T04:33:35Z</dcterms:modified>
</cp:coreProperties>
</file>