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 varScale="1">
        <p:scale>
          <a:sx n="95" d="100"/>
          <a:sy n="95" d="100"/>
        </p:scale>
        <p:origin x="175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8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2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806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286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048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2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13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567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4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6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93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0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0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6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0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0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To'g'ri ovqatlanish</a:t>
            </a:r>
            <a:endParaRPr lang="ru-RU" dirty="0"/>
          </a:p>
        </p:txBody>
      </p:sp>
      <p:sp>
        <p:nvSpPr>
          <p:cNvPr id="104858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20-306 </a:t>
            </a:r>
            <a:r>
              <a:rPr lang="en-US" dirty="0" err="1" smtClean="0"/>
              <a:t>guruh</a:t>
            </a:r>
            <a:r>
              <a:rPr lang="en-US" dirty="0" smtClean="0"/>
              <a:t> </a:t>
            </a:r>
            <a:r>
              <a:rPr lang="en-US" dirty="0" err="1" smtClean="0"/>
              <a:t>talabasi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Husniddinov Nizomiddin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6667"/>
          </a:bodyPr>
          <a:lstStyle/>
          <a:p>
            <a:r>
              <a:rPr lang="en-AU" dirty="0" err="1" smtClean="0"/>
              <a:t>Intraintestinal</a:t>
            </a:r>
            <a:r>
              <a:rPr lang="en-AU" dirty="0" smtClean="0"/>
              <a:t>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oshqozon-ichak</a:t>
            </a:r>
            <a:r>
              <a:rPr lang="en-AU" dirty="0" smtClean="0"/>
              <a:t> </a:t>
            </a:r>
            <a:r>
              <a:rPr lang="en-AU" dirty="0" err="1" smtClean="0"/>
              <a:t>trakti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juda</a:t>
            </a:r>
            <a:r>
              <a:rPr lang="en-AU" dirty="0" smtClean="0"/>
              <a:t> </a:t>
            </a:r>
            <a:r>
              <a:rPr lang="en-AU" dirty="0" err="1" smtClean="0"/>
              <a:t>ko'p</a:t>
            </a:r>
            <a:r>
              <a:rPr lang="en-AU" dirty="0" smtClean="0"/>
              <a:t>  </a:t>
            </a:r>
            <a:r>
              <a:rPr lang="en-AU" dirty="0" err="1" smtClean="0"/>
              <a:t>hayvonlarga</a:t>
            </a:r>
            <a:r>
              <a:rPr lang="en-AU" dirty="0" smtClean="0"/>
              <a:t> </a:t>
            </a:r>
            <a:r>
              <a:rPr lang="en-AU" dirty="0" err="1" smtClean="0"/>
              <a:t>xos</a:t>
            </a:r>
            <a:r>
              <a:rPr lang="en-AU" dirty="0" smtClean="0"/>
              <a:t> </a:t>
            </a:r>
            <a:r>
              <a:rPr lang="en-AU" dirty="0" err="1" smtClean="0"/>
              <a:t>bo'lib</a:t>
            </a:r>
            <a:r>
              <a:rPr lang="en-AU" dirty="0" smtClean="0"/>
              <a:t>, </a:t>
            </a:r>
            <a:r>
              <a:rPr lang="en-AU" dirty="0" err="1" smtClean="0"/>
              <a:t>bu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bo'shlig'ida</a:t>
            </a:r>
            <a:r>
              <a:rPr lang="en-AU" dirty="0" smtClean="0"/>
              <a:t> </a:t>
            </a:r>
            <a:r>
              <a:rPr lang="en-AU" dirty="0" err="1" smtClean="0"/>
              <a:t>kechadi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Extraintestinal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ichaklari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ayrim</a:t>
            </a:r>
            <a:r>
              <a:rPr lang="en-AU" dirty="0" smtClean="0"/>
              <a:t> </a:t>
            </a:r>
            <a:r>
              <a:rPr lang="en-AU" dirty="0" err="1" smtClean="0"/>
              <a:t>hayvonlarga</a:t>
            </a:r>
            <a:r>
              <a:rPr lang="en-AU" dirty="0" smtClean="0"/>
              <a:t> </a:t>
            </a:r>
            <a:r>
              <a:rPr lang="en-AU" dirty="0" err="1" smtClean="0"/>
              <a:t>xosdir</a:t>
            </a:r>
            <a:r>
              <a:rPr lang="en-AU" dirty="0" smtClean="0"/>
              <a:t>, </a:t>
            </a:r>
            <a:r>
              <a:rPr lang="en-AU" dirty="0" err="1" smtClean="0"/>
              <a:t>bunda</a:t>
            </a:r>
            <a:r>
              <a:rPr lang="en-AU" dirty="0" smtClean="0"/>
              <a:t> </a:t>
            </a:r>
            <a:r>
              <a:rPr lang="en-AU" dirty="0" err="1" smtClean="0"/>
              <a:t>yirtqich</a:t>
            </a:r>
            <a:r>
              <a:rPr lang="en-AU" dirty="0" smtClean="0"/>
              <a:t> </a:t>
            </a:r>
            <a:r>
              <a:rPr lang="en-AU" dirty="0" err="1" smtClean="0"/>
              <a:t>o’lja</a:t>
            </a:r>
            <a:r>
              <a:rPr lang="en-AU" dirty="0" smtClean="0"/>
              <a:t> </a:t>
            </a:r>
            <a:r>
              <a:rPr lang="en-AU" dirty="0" err="1" smtClean="0"/>
              <a:t>tanasiga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fermentlarini</a:t>
            </a:r>
            <a:r>
              <a:rPr lang="en-AU" dirty="0" smtClean="0"/>
              <a:t> </a:t>
            </a:r>
            <a:r>
              <a:rPr lang="en-AU" dirty="0" err="1" smtClean="0"/>
              <a:t>kiritadi</a:t>
            </a:r>
            <a:r>
              <a:rPr lang="en-AU" dirty="0" smtClean="0"/>
              <a:t>, </a:t>
            </a:r>
            <a:r>
              <a:rPr lang="en-AU" dirty="0" err="1" smtClean="0"/>
              <a:t>so'ngra</a:t>
            </a:r>
            <a:r>
              <a:rPr lang="en-AU" dirty="0" smtClean="0"/>
              <a:t> </a:t>
            </a:r>
            <a:r>
              <a:rPr lang="en-AU" dirty="0" err="1" smtClean="0"/>
              <a:t>yarim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qilingan</a:t>
            </a:r>
            <a:r>
              <a:rPr lang="en-AU" dirty="0" smtClean="0"/>
              <a:t> </a:t>
            </a:r>
            <a:r>
              <a:rPr lang="en-AU" dirty="0" err="1" smtClean="0"/>
              <a:t>oziqni</a:t>
            </a:r>
            <a:r>
              <a:rPr lang="en-AU" dirty="0" smtClean="0"/>
              <a:t> yeydi00 (</a:t>
            </a:r>
            <a:r>
              <a:rPr lang="en-AU" dirty="0" err="1" smtClean="0"/>
              <a:t>bu</a:t>
            </a:r>
            <a:r>
              <a:rPr lang="en-AU" dirty="0" smtClean="0"/>
              <a:t> </a:t>
            </a:r>
            <a:r>
              <a:rPr lang="en-AU" dirty="0" err="1" smtClean="0"/>
              <a:t>hayvonlarning</a:t>
            </a:r>
            <a:r>
              <a:rPr lang="en-AU" dirty="0" smtClean="0"/>
              <a:t> eng </a:t>
            </a:r>
            <a:r>
              <a:rPr lang="en-AU" dirty="0" err="1" smtClean="0"/>
              <a:t>mashhurlari</a:t>
            </a:r>
            <a:r>
              <a:rPr lang="en-AU" dirty="0" smtClean="0"/>
              <a:t> – </a:t>
            </a:r>
            <a:r>
              <a:rPr lang="en-AU" dirty="0" err="1" smtClean="0"/>
              <a:t>o’rgimchaklar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suv</a:t>
            </a:r>
            <a:r>
              <a:rPr lang="en-AU" dirty="0" smtClean="0"/>
              <a:t> </a:t>
            </a:r>
            <a:r>
              <a:rPr lang="en-AU" dirty="0" err="1" smtClean="0"/>
              <a:t>hasharotlari</a:t>
            </a:r>
            <a:r>
              <a:rPr lang="en-AU" dirty="0" smtClean="0"/>
              <a:t> </a:t>
            </a:r>
            <a:r>
              <a:rPr lang="en-AU" dirty="0" err="1" smtClean="0"/>
              <a:t>lichinkalari</a:t>
            </a:r>
            <a:r>
              <a:rPr lang="en-AU" dirty="0" smtClean="0"/>
              <a:t>).</a:t>
            </a:r>
          </a:p>
          <a:p>
            <a:r>
              <a:rPr lang="en-AU" dirty="0" smtClean="0"/>
              <a:t>Parietal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umurtqali</a:t>
            </a:r>
            <a:r>
              <a:rPr lang="en-AU" dirty="0" smtClean="0"/>
              <a:t> </a:t>
            </a:r>
            <a:r>
              <a:rPr lang="en-AU" dirty="0" err="1" smtClean="0"/>
              <a:t>hayvonlarda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boshqa</a:t>
            </a:r>
            <a:r>
              <a:rPr lang="en-AU" dirty="0" smtClean="0"/>
              <a:t> </a:t>
            </a:r>
            <a:r>
              <a:rPr lang="en-AU" dirty="0" err="1" smtClean="0"/>
              <a:t>hayvonlarda</a:t>
            </a:r>
            <a:r>
              <a:rPr lang="en-AU" dirty="0" smtClean="0"/>
              <a:t>, </a:t>
            </a:r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mikrovorsinkalari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to'g'ridan-to'g'ri</a:t>
            </a:r>
            <a:r>
              <a:rPr lang="en-AU" dirty="0" smtClean="0"/>
              <a:t> </a:t>
            </a:r>
            <a:r>
              <a:rPr lang="en-AU" dirty="0" err="1" smtClean="0"/>
              <a:t>yuzasiga</a:t>
            </a:r>
            <a:r>
              <a:rPr lang="en-AU" dirty="0" smtClean="0"/>
              <a:t> (</a:t>
            </a:r>
            <a:r>
              <a:rPr lang="en-AU" dirty="0" err="1" smtClean="0"/>
              <a:t>glycocalyx</a:t>
            </a:r>
            <a:r>
              <a:rPr lang="en-AU" dirty="0" smtClean="0"/>
              <a:t>) </a:t>
            </a:r>
            <a:r>
              <a:rPr lang="en-AU" dirty="0" err="1" smtClean="0"/>
              <a:t>so’riladi</a:t>
            </a:r>
            <a:r>
              <a:rPr lang="en-A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r>
              <a:rPr lang="en-AU" dirty="0" err="1" smtClean="0"/>
              <a:t>Hayvonlarda</a:t>
            </a:r>
            <a:r>
              <a:rPr lang="en-AU" dirty="0" smtClean="0"/>
              <a:t> 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endParaRPr lang="ru-RU" dirty="0"/>
          </a:p>
        </p:txBody>
      </p:sp>
      <p:sp>
        <p:nvSpPr>
          <p:cNvPr id="1048612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 fontScale="94167"/>
          </a:bodyPr>
          <a:lstStyle/>
          <a:p>
            <a:r>
              <a:rPr lang="en-AU" dirty="0" err="1" smtClean="0"/>
              <a:t>Ko'pgina</a:t>
            </a:r>
            <a:r>
              <a:rPr lang="en-AU" dirty="0" smtClean="0"/>
              <a:t> </a:t>
            </a:r>
            <a:r>
              <a:rPr lang="en-AU" dirty="0" err="1" smtClean="0"/>
              <a:t>hayvonlar</a:t>
            </a:r>
            <a:r>
              <a:rPr lang="en-AU" dirty="0" smtClean="0"/>
              <a:t> </a:t>
            </a:r>
            <a:r>
              <a:rPr lang="en-AU" dirty="0" err="1" smtClean="0"/>
              <a:t>intraintestinal</a:t>
            </a:r>
            <a:r>
              <a:rPr lang="en-AU" dirty="0" smtClean="0"/>
              <a:t>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hujayra</a:t>
            </a:r>
            <a:r>
              <a:rPr lang="en-AU" dirty="0" smtClean="0"/>
              <a:t> </a:t>
            </a:r>
            <a:r>
              <a:rPr lang="en-AU" dirty="0" err="1" smtClean="0"/>
              <a:t>ichi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birlashtiriladi</a:t>
            </a:r>
            <a:r>
              <a:rPr lang="en-AU" dirty="0" smtClean="0"/>
              <a:t>. </a:t>
            </a:r>
            <a:r>
              <a:rPr lang="en-AU" dirty="0" err="1" smtClean="0"/>
              <a:t>Hayvonlarda</a:t>
            </a:r>
            <a:r>
              <a:rPr lang="en-AU" dirty="0" smtClean="0"/>
              <a:t>  </a:t>
            </a:r>
            <a:r>
              <a:rPr lang="en-AU" dirty="0" err="1" smtClean="0"/>
              <a:t>faqat</a:t>
            </a:r>
            <a:r>
              <a:rPr lang="en-AU" dirty="0" smtClean="0"/>
              <a:t> </a:t>
            </a:r>
            <a:r>
              <a:rPr lang="en-AU" dirty="0" err="1" smtClean="0"/>
              <a:t>hujayra</a:t>
            </a:r>
            <a:r>
              <a:rPr lang="en-AU" dirty="0" smtClean="0"/>
              <a:t> </a:t>
            </a:r>
            <a:r>
              <a:rPr lang="en-AU" dirty="0" err="1" smtClean="0"/>
              <a:t>ichidagi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bo'lishi</a:t>
            </a:r>
            <a:r>
              <a:rPr lang="en-AU" dirty="0" smtClean="0"/>
              <a:t> </a:t>
            </a:r>
            <a:r>
              <a:rPr lang="en-AU" dirty="0" err="1" smtClean="0"/>
              <a:t>mumkin</a:t>
            </a:r>
            <a:r>
              <a:rPr lang="en-AU" dirty="0" smtClean="0"/>
              <a:t>. </a:t>
            </a:r>
            <a:r>
              <a:rPr lang="en-AU" dirty="0" err="1" smtClean="0"/>
              <a:t>Hasharotlarga</a:t>
            </a:r>
            <a:r>
              <a:rPr lang="en-AU" dirty="0" smtClean="0"/>
              <a:t>, </a:t>
            </a:r>
            <a:r>
              <a:rPr lang="en-AU" dirty="0" err="1" smtClean="0"/>
              <a:t>nematodalarga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umurtqali</a:t>
            </a:r>
            <a:r>
              <a:rPr lang="en-AU" dirty="0" smtClean="0"/>
              <a:t> </a:t>
            </a:r>
            <a:r>
              <a:rPr lang="en-AU" dirty="0" err="1" smtClean="0"/>
              <a:t>hayvonlar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</a:t>
            </a:r>
            <a:r>
              <a:rPr lang="en-AU" dirty="0" err="1" smtClean="0"/>
              <a:t>xos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intraintestinal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(</a:t>
            </a:r>
            <a:r>
              <a:rPr lang="en-AU" dirty="0" err="1" smtClean="0"/>
              <a:t>ba'zida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tutilishi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qo'shilib</a:t>
            </a:r>
            <a:r>
              <a:rPr lang="en-AU" dirty="0" smtClean="0"/>
              <a:t> </a:t>
            </a:r>
            <a:r>
              <a:rPr lang="en-AU" dirty="0" err="1" smtClean="0"/>
              <a:t>ketadi</a:t>
            </a:r>
            <a:r>
              <a:rPr lang="en-AU" dirty="0" smtClean="0"/>
              <a:t>).</a:t>
            </a:r>
          </a:p>
          <a:p>
            <a:endParaRPr lang="en-AU" dirty="0" smtClean="0"/>
          </a:p>
          <a:p>
            <a:r>
              <a:rPr lang="en-AU" dirty="0" err="1" smtClean="0"/>
              <a:t>Hayvonlarda</a:t>
            </a:r>
            <a:r>
              <a:rPr lang="en-AU" dirty="0" smtClean="0"/>
              <a:t>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tizimi</a:t>
            </a:r>
            <a:r>
              <a:rPr lang="en-AU" dirty="0" smtClean="0"/>
              <a:t> </a:t>
            </a:r>
            <a:r>
              <a:rPr lang="en-AU" dirty="0" err="1" smtClean="0"/>
              <a:t>odatda</a:t>
            </a:r>
            <a:r>
              <a:rPr lang="en-AU" dirty="0" smtClean="0"/>
              <a:t> </a:t>
            </a:r>
            <a:r>
              <a:rPr lang="en-AU" dirty="0" err="1" smtClean="0"/>
              <a:t>bo'limlarga</a:t>
            </a:r>
            <a:r>
              <a:rPr lang="en-AU" dirty="0" smtClean="0"/>
              <a:t> </a:t>
            </a:r>
            <a:r>
              <a:rPr lang="en-AU" dirty="0" err="1" smtClean="0"/>
              <a:t>bo'linadi</a:t>
            </a:r>
            <a:r>
              <a:rPr lang="en-AU" dirty="0" smtClean="0"/>
              <a:t>. </a:t>
            </a:r>
            <a:r>
              <a:rPr lang="en-AU" dirty="0" err="1" smtClean="0"/>
              <a:t>Qorin</a:t>
            </a:r>
            <a:r>
              <a:rPr lang="en-AU" dirty="0" smtClean="0"/>
              <a:t> </a:t>
            </a:r>
            <a:r>
              <a:rPr lang="en-AU" dirty="0" err="1" smtClean="0"/>
              <a:t>bo'shlig'ida</a:t>
            </a:r>
            <a:r>
              <a:rPr lang="en-AU" dirty="0" smtClean="0"/>
              <a:t>, </a:t>
            </a:r>
            <a:r>
              <a:rPr lang="en-AU" dirty="0" err="1" smtClean="0"/>
              <a:t>asosan</a:t>
            </a:r>
            <a:r>
              <a:rPr lang="en-AU" dirty="0" smtClean="0"/>
              <a:t>, </a:t>
            </a:r>
            <a:r>
              <a:rPr lang="en-AU" dirty="0" err="1" smtClean="0"/>
              <a:t>o't</a:t>
            </a:r>
            <a:r>
              <a:rPr lang="en-AU" dirty="0" smtClean="0"/>
              <a:t> </a:t>
            </a:r>
            <a:r>
              <a:rPr lang="en-AU" dirty="0" err="1" smtClean="0"/>
              <a:t>o'simliklardagi</a:t>
            </a:r>
            <a:r>
              <a:rPr lang="en-AU" dirty="0" smtClean="0"/>
              <a:t> </a:t>
            </a:r>
            <a:r>
              <a:rPr lang="en-AU" dirty="0" err="1" smtClean="0"/>
              <a:t>qattiq</a:t>
            </a:r>
            <a:r>
              <a:rPr lang="en-AU" dirty="0" smtClean="0"/>
              <a:t> </a:t>
            </a:r>
            <a:r>
              <a:rPr lang="en-AU" dirty="0" err="1" smtClean="0"/>
              <a:t>oziqlarni</a:t>
            </a:r>
            <a:r>
              <a:rPr lang="en-AU" dirty="0" smtClean="0"/>
              <a:t> </a:t>
            </a:r>
            <a:r>
              <a:rPr lang="en-AU" dirty="0" err="1" smtClean="0"/>
              <a:t>yumshatish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</a:t>
            </a:r>
            <a:r>
              <a:rPr lang="en-AU" dirty="0" err="1" smtClean="0"/>
              <a:t>ishlatiladigan</a:t>
            </a:r>
            <a:r>
              <a:rPr lang="en-AU" dirty="0" smtClean="0"/>
              <a:t> </a:t>
            </a:r>
            <a:r>
              <a:rPr lang="en-AU" dirty="0" err="1" smtClean="0"/>
              <a:t>fermentlar</a:t>
            </a:r>
            <a:r>
              <a:rPr lang="en-AU" dirty="0" smtClean="0"/>
              <a:t> </a:t>
            </a:r>
            <a:r>
              <a:rPr lang="en-AU" dirty="0" err="1" smtClean="0"/>
              <a:t>mavjud</a:t>
            </a:r>
            <a:r>
              <a:rPr lang="en-AU" dirty="0" smtClean="0"/>
              <a:t>. </a:t>
            </a:r>
            <a:r>
              <a:rPr lang="en-AU" dirty="0" err="1" smtClean="0"/>
              <a:t>Og'izli</a:t>
            </a:r>
            <a:r>
              <a:rPr lang="en-AU" dirty="0" smtClean="0"/>
              <a:t> </a:t>
            </a:r>
            <a:r>
              <a:rPr lang="en-AU" dirty="0" err="1" smtClean="0"/>
              <a:t>apparat</a:t>
            </a:r>
            <a:r>
              <a:rPr lang="en-AU" dirty="0" smtClean="0"/>
              <a:t> </a:t>
            </a:r>
            <a:r>
              <a:rPr lang="en-AU" dirty="0" err="1" smtClean="0"/>
              <a:t>modifikatsiyalangan</a:t>
            </a:r>
            <a:r>
              <a:rPr lang="en-AU" dirty="0" smtClean="0"/>
              <a:t> (</a:t>
            </a:r>
            <a:r>
              <a:rPr lang="en-AU" dirty="0" err="1" smtClean="0"/>
              <a:t>o’zgargan</a:t>
            </a:r>
            <a:r>
              <a:rPr lang="en-A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Umurtqali</a:t>
            </a:r>
            <a:r>
              <a:rPr lang="en-AU" dirty="0" smtClean="0"/>
              <a:t>  </a:t>
            </a:r>
            <a:r>
              <a:rPr lang="en-AU" dirty="0" err="1" smtClean="0"/>
              <a:t>hayvonlarda</a:t>
            </a:r>
            <a:r>
              <a:rPr lang="en-AU" dirty="0" smtClean="0"/>
              <a:t>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, </a:t>
            </a:r>
            <a:r>
              <a:rPr lang="en-AU" dirty="0" err="1" smtClean="0"/>
              <a:t>quyidagi</a:t>
            </a:r>
            <a:r>
              <a:rPr lang="en-AU" dirty="0" smtClean="0"/>
              <a:t> </a:t>
            </a:r>
            <a:r>
              <a:rPr lang="en-AU" dirty="0" err="1" smtClean="0"/>
              <a:t>o'zaro</a:t>
            </a:r>
            <a:r>
              <a:rPr lang="en-AU" dirty="0" smtClean="0"/>
              <a:t> </a:t>
            </a:r>
            <a:r>
              <a:rPr lang="en-AU" dirty="0" err="1" smtClean="0"/>
              <a:t>bog'liq</a:t>
            </a:r>
            <a:r>
              <a:rPr lang="en-AU" dirty="0" smtClean="0"/>
              <a:t> </a:t>
            </a:r>
            <a:r>
              <a:rPr lang="en-AU" dirty="0" err="1" smtClean="0"/>
              <a:t>jarayonlar</a:t>
            </a:r>
            <a:r>
              <a:rPr lang="en-AU" dirty="0" smtClean="0"/>
              <a:t> </a:t>
            </a:r>
            <a:r>
              <a:rPr lang="en-AU" dirty="0" err="1" smtClean="0"/>
              <a:t>birlashmasidir</a:t>
            </a:r>
            <a:r>
              <a:rPr lang="en-AU" dirty="0" smtClean="0"/>
              <a:t>: </a:t>
            </a:r>
            <a:endParaRPr lang="ru-RU" dirty="0"/>
          </a:p>
        </p:txBody>
      </p:sp>
      <p:sp>
        <p:nvSpPr>
          <p:cNvPr id="1048614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 fontScale="94167"/>
          </a:bodyPr>
          <a:lstStyle/>
          <a:p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mexanik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fizik</a:t>
            </a:r>
            <a:r>
              <a:rPr lang="en-AU" dirty="0" smtClean="0"/>
              <a:t> </a:t>
            </a:r>
            <a:r>
              <a:rPr lang="en-AU" dirty="0" err="1" smtClean="0"/>
              <a:t>qayta</a:t>
            </a:r>
            <a:r>
              <a:rPr lang="en-AU" dirty="0" smtClean="0"/>
              <a:t> </a:t>
            </a:r>
            <a:r>
              <a:rPr lang="en-AU" dirty="0" err="1" smtClean="0"/>
              <a:t>ishlash</a:t>
            </a:r>
            <a:r>
              <a:rPr lang="en-AU" dirty="0" smtClean="0"/>
              <a:t>, </a:t>
            </a:r>
          </a:p>
          <a:p>
            <a:r>
              <a:rPr lang="en-AU" dirty="0" err="1" smtClean="0"/>
              <a:t>oshqozon-ichak</a:t>
            </a:r>
            <a:r>
              <a:rPr lang="en-AU" dirty="0" smtClean="0"/>
              <a:t> </a:t>
            </a:r>
            <a:r>
              <a:rPr lang="en-AU" dirty="0" err="1" smtClean="0"/>
              <a:t>trakti</a:t>
            </a:r>
            <a:r>
              <a:rPr lang="en-AU" dirty="0" smtClean="0"/>
              <a:t> </a:t>
            </a:r>
            <a:r>
              <a:rPr lang="en-AU" dirty="0" err="1" smtClean="0"/>
              <a:t>sekretsiya</a:t>
            </a:r>
            <a:r>
              <a:rPr lang="en-AU" dirty="0" smtClean="0"/>
              <a:t> </a:t>
            </a:r>
            <a:r>
              <a:rPr lang="en-AU" dirty="0" err="1" smtClean="0"/>
              <a:t>funktsiyasi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amalga</a:t>
            </a:r>
            <a:r>
              <a:rPr lang="en-AU" dirty="0" smtClean="0"/>
              <a:t> </a:t>
            </a:r>
            <a:r>
              <a:rPr lang="en-AU" dirty="0" err="1" smtClean="0"/>
              <a:t>oshiriladigan</a:t>
            </a:r>
            <a:r>
              <a:rPr lang="en-AU" dirty="0" smtClean="0"/>
              <a:t> </a:t>
            </a:r>
            <a:r>
              <a:rPr lang="en-AU" dirty="0" err="1" smtClean="0"/>
              <a:t>oziq</a:t>
            </a:r>
            <a:r>
              <a:rPr lang="en-AU" dirty="0" smtClean="0"/>
              <a:t> </a:t>
            </a:r>
            <a:r>
              <a:rPr lang="en-AU" dirty="0" err="1" smtClean="0"/>
              <a:t>komponentlarini</a:t>
            </a:r>
            <a:r>
              <a:rPr lang="en-AU" dirty="0" smtClean="0"/>
              <a:t> </a:t>
            </a:r>
            <a:r>
              <a:rPr lang="en-AU" dirty="0" err="1" smtClean="0"/>
              <a:t>kimyoviy</a:t>
            </a:r>
            <a:r>
              <a:rPr lang="en-AU" dirty="0" smtClean="0"/>
              <a:t> </a:t>
            </a:r>
            <a:r>
              <a:rPr lang="en-AU" dirty="0" err="1" smtClean="0"/>
              <a:t>parchalash</a:t>
            </a:r>
            <a:r>
              <a:rPr lang="en-AU" dirty="0" smtClean="0"/>
              <a:t> (</a:t>
            </a:r>
            <a:r>
              <a:rPr lang="en-AU" dirty="0" err="1" smtClean="0"/>
              <a:t>gidroliz</a:t>
            </a:r>
            <a:r>
              <a:rPr lang="en-AU" dirty="0" smtClean="0"/>
              <a:t>); </a:t>
            </a:r>
          </a:p>
          <a:p>
            <a:r>
              <a:rPr lang="en-AU" dirty="0" err="1" smtClean="0"/>
              <a:t>organik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noorganik</a:t>
            </a:r>
            <a:r>
              <a:rPr lang="en-AU" dirty="0" smtClean="0"/>
              <a:t> </a:t>
            </a:r>
            <a:r>
              <a:rPr lang="en-AU" dirty="0" err="1" smtClean="0"/>
              <a:t>birikmalar</a:t>
            </a:r>
            <a:r>
              <a:rPr lang="en-AU" dirty="0" smtClean="0"/>
              <a:t>, </a:t>
            </a:r>
            <a:r>
              <a:rPr lang="en-AU" dirty="0" err="1" smtClean="0"/>
              <a:t>shu</a:t>
            </a:r>
            <a:r>
              <a:rPr lang="en-AU" dirty="0" smtClean="0"/>
              <a:t> </a:t>
            </a:r>
            <a:r>
              <a:rPr lang="en-AU" dirty="0" err="1" smtClean="0"/>
              <a:t>jumladan</a:t>
            </a:r>
            <a:r>
              <a:rPr lang="en-AU" dirty="0" smtClean="0"/>
              <a:t> </a:t>
            </a:r>
            <a:r>
              <a:rPr lang="en-AU" dirty="0" err="1" smtClean="0"/>
              <a:t>mikroelementlari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suvni</a:t>
            </a:r>
            <a:r>
              <a:rPr lang="en-AU" dirty="0" smtClean="0"/>
              <a:t> </a:t>
            </a:r>
            <a:r>
              <a:rPr lang="en-AU" dirty="0" err="1" smtClean="0"/>
              <a:t>qon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limfa</a:t>
            </a:r>
            <a:r>
              <a:rPr lang="en-AU" dirty="0" smtClean="0"/>
              <a:t> </a:t>
            </a:r>
            <a:r>
              <a:rPr lang="en-AU" dirty="0" err="1" smtClean="0"/>
              <a:t>ichiga</a:t>
            </a:r>
            <a:r>
              <a:rPr lang="en-AU" dirty="0" smtClean="0"/>
              <a:t> </a:t>
            </a:r>
            <a:r>
              <a:rPr lang="en-AU" dirty="0" err="1" smtClean="0"/>
              <a:t>so’rilish</a:t>
            </a:r>
            <a:r>
              <a:rPr lang="en-AU" dirty="0" smtClean="0"/>
              <a:t> </a:t>
            </a:r>
            <a:r>
              <a:rPr lang="en-AU" dirty="0" err="1" smtClean="0"/>
              <a:t>jarayoni</a:t>
            </a:r>
            <a:r>
              <a:rPr lang="en-AU" dirty="0" smtClean="0"/>
              <a:t>; </a:t>
            </a:r>
          </a:p>
          <a:p>
            <a:r>
              <a:rPr lang="en-AU" dirty="0" err="1" smtClean="0"/>
              <a:t>chiqariladigan</a:t>
            </a:r>
            <a:r>
              <a:rPr lang="en-AU" dirty="0" smtClean="0"/>
              <a:t> </a:t>
            </a:r>
            <a:r>
              <a:rPr lang="en-AU" dirty="0" err="1" smtClean="0"/>
              <a:t>tananing</a:t>
            </a:r>
            <a:r>
              <a:rPr lang="en-AU" dirty="0" smtClean="0"/>
              <a:t> </a:t>
            </a:r>
            <a:r>
              <a:rPr lang="en-AU" dirty="0" err="1" smtClean="0"/>
              <a:t>chiqindilarining</a:t>
            </a:r>
            <a:r>
              <a:rPr lang="en-AU" dirty="0" smtClean="0"/>
              <a:t> </a:t>
            </a:r>
            <a:r>
              <a:rPr lang="en-AU" dirty="0" err="1" smtClean="0"/>
              <a:t>oshqozon-ichak</a:t>
            </a:r>
            <a:r>
              <a:rPr lang="en-AU" dirty="0" smtClean="0"/>
              <a:t> </a:t>
            </a:r>
            <a:r>
              <a:rPr lang="en-AU" dirty="0" err="1" smtClean="0"/>
              <a:t>traktining</a:t>
            </a:r>
            <a:r>
              <a:rPr lang="en-AU" dirty="0" smtClean="0"/>
              <a:t> </a:t>
            </a:r>
            <a:r>
              <a:rPr lang="en-AU" dirty="0" err="1" smtClean="0"/>
              <a:t>bo’shlig’iga</a:t>
            </a:r>
            <a:r>
              <a:rPr lang="en-AU" dirty="0" smtClean="0"/>
              <a:t> </a:t>
            </a:r>
            <a:r>
              <a:rPr lang="en-AU" dirty="0" err="1" smtClean="0"/>
              <a:t>chiqarilishi</a:t>
            </a:r>
            <a:r>
              <a:rPr lang="en-AU" dirty="0" smtClean="0"/>
              <a:t>; </a:t>
            </a:r>
          </a:p>
          <a:p>
            <a:r>
              <a:rPr lang="en-AU" dirty="0" err="1" smtClean="0"/>
              <a:t>ularning</a:t>
            </a:r>
            <a:r>
              <a:rPr lang="en-AU" dirty="0" smtClean="0"/>
              <a:t> </a:t>
            </a:r>
            <a:r>
              <a:rPr lang="en-AU" dirty="0" err="1" smtClean="0"/>
              <a:t>tanadan</a:t>
            </a:r>
            <a:r>
              <a:rPr lang="en-AU" dirty="0" smtClean="0"/>
              <a:t> </a:t>
            </a:r>
            <a:r>
              <a:rPr lang="en-AU" dirty="0" err="1" smtClean="0"/>
              <a:t>ajralib</a:t>
            </a:r>
            <a:r>
              <a:rPr lang="en-AU" dirty="0" smtClean="0"/>
              <a:t> </a:t>
            </a:r>
            <a:r>
              <a:rPr lang="en-AU" dirty="0" err="1" smtClean="0"/>
              <a:t>chiqadigan</a:t>
            </a:r>
            <a:r>
              <a:rPr lang="en-AU" dirty="0" smtClean="0"/>
              <a:t> </a:t>
            </a:r>
            <a:r>
              <a:rPr lang="en-AU" dirty="0" err="1" smtClean="0"/>
              <a:t>oziq</a:t>
            </a:r>
            <a:r>
              <a:rPr lang="en-AU" dirty="0" smtClean="0"/>
              <a:t> </a:t>
            </a:r>
            <a:r>
              <a:rPr lang="en-AU" dirty="0" err="1" smtClean="0"/>
              <a:t>qoldiqlari</a:t>
            </a:r>
            <a:r>
              <a:rPr lang="en-AU" dirty="0" smtClean="0"/>
              <a:t>.</a:t>
            </a:r>
          </a:p>
          <a:p>
            <a:pPr>
              <a:buNone/>
            </a:pPr>
            <a:r>
              <a:rPr lang="en-AU" dirty="0" smtClean="0"/>
              <a:t>	</a:t>
            </a:r>
            <a:r>
              <a:rPr lang="en-AU" dirty="0" err="1" smtClean="0"/>
              <a:t>Umurtqalilar</a:t>
            </a:r>
            <a:r>
              <a:rPr lang="en-AU" dirty="0" smtClean="0"/>
              <a:t>  </a:t>
            </a:r>
            <a:r>
              <a:rPr lang="en-AU" dirty="0" err="1" smtClean="0"/>
              <a:t>uchun</a:t>
            </a:r>
            <a:r>
              <a:rPr lang="en-AU" dirty="0" smtClean="0"/>
              <a:t>, </a:t>
            </a:r>
            <a:r>
              <a:rPr lang="en-AU" dirty="0" err="1" smtClean="0"/>
              <a:t>hujayra</a:t>
            </a:r>
            <a:r>
              <a:rPr lang="en-AU" dirty="0" smtClean="0"/>
              <a:t> </a:t>
            </a:r>
            <a:r>
              <a:rPr lang="en-AU" dirty="0" err="1" smtClean="0"/>
              <a:t>ichidagi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yo'qligi</a:t>
            </a:r>
            <a:r>
              <a:rPr lang="en-AU" dirty="0" smtClean="0"/>
              <a:t> </a:t>
            </a:r>
            <a:r>
              <a:rPr lang="en-AU" dirty="0" err="1" smtClean="0"/>
              <a:t>yoki</a:t>
            </a:r>
            <a:r>
              <a:rPr lang="en-AU" dirty="0" smtClean="0"/>
              <a:t> </a:t>
            </a:r>
            <a:r>
              <a:rPr lang="en-AU" dirty="0" err="1" smtClean="0"/>
              <a:t>zaif</a:t>
            </a:r>
            <a:r>
              <a:rPr lang="en-AU" dirty="0" smtClean="0"/>
              <a:t> </a:t>
            </a:r>
            <a:r>
              <a:rPr lang="en-AU" dirty="0" err="1" smtClean="0"/>
              <a:t>ifodasi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intraintestinal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parietal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ustunligi</a:t>
            </a:r>
            <a:r>
              <a:rPr lang="en-AU" dirty="0" smtClean="0"/>
              <a:t> </a:t>
            </a:r>
            <a:r>
              <a:rPr lang="en-AU" dirty="0" err="1" smtClean="0"/>
              <a:t>xarakterlidir</a:t>
            </a:r>
            <a:r>
              <a:rPr lang="en-A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Odamda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jarayoni</a:t>
            </a:r>
            <a:endParaRPr lang="ru-RU" dirty="0"/>
          </a:p>
        </p:txBody>
      </p:sp>
      <p:sp>
        <p:nvSpPr>
          <p:cNvPr id="104861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997152"/>
          </a:xfrm>
        </p:spPr>
        <p:txBody>
          <a:bodyPr>
            <a:normAutofit fontScale="95000"/>
          </a:bodyPr>
          <a:lstStyle/>
          <a:p>
            <a:r>
              <a:rPr lang="en-AU" dirty="0" err="1" smtClean="0"/>
              <a:t>Og'iz</a:t>
            </a:r>
            <a:r>
              <a:rPr lang="en-AU" dirty="0" smtClean="0"/>
              <a:t> </a:t>
            </a:r>
            <a:r>
              <a:rPr lang="en-AU" dirty="0" err="1" smtClean="0"/>
              <a:t>bo'shlig‘i</a:t>
            </a:r>
            <a:endParaRPr lang="en-AU" dirty="0" smtClean="0"/>
          </a:p>
          <a:p>
            <a:r>
              <a:rPr lang="en-AU" dirty="0" err="1" smtClean="0"/>
              <a:t>Oshqozon</a:t>
            </a:r>
            <a:r>
              <a:rPr lang="en-AU" dirty="0" smtClean="0"/>
              <a:t>:</a:t>
            </a:r>
          </a:p>
          <a:p>
            <a:r>
              <a:rPr lang="en-AU" dirty="0" smtClean="0"/>
              <a:t>Pepsin - </a:t>
            </a:r>
            <a:r>
              <a:rPr lang="en-AU" dirty="0" err="1" smtClean="0"/>
              <a:t>oqsillarni</a:t>
            </a:r>
            <a:r>
              <a:rPr lang="en-AU" dirty="0" smtClean="0"/>
              <a:t> </a:t>
            </a:r>
            <a:r>
              <a:rPr lang="en-AU" dirty="0" err="1" smtClean="0"/>
              <a:t>aminokislotalarga</a:t>
            </a:r>
            <a:r>
              <a:rPr lang="en-AU" dirty="0" smtClean="0"/>
              <a:t>, </a:t>
            </a:r>
            <a:r>
              <a:rPr lang="en-AU" dirty="0" err="1" smtClean="0"/>
              <a:t>polipeptidlarga</a:t>
            </a:r>
            <a:r>
              <a:rPr lang="en-AU" dirty="0" smtClean="0"/>
              <a:t>, </a:t>
            </a:r>
            <a:r>
              <a:rPr lang="en-AU" dirty="0" err="1" smtClean="0"/>
              <a:t>oligopeptidlarga</a:t>
            </a:r>
            <a:r>
              <a:rPr lang="en-AU" dirty="0" smtClean="0"/>
              <a:t> </a:t>
            </a:r>
            <a:r>
              <a:rPr lang="en-AU" dirty="0" err="1" smtClean="0"/>
              <a:t>singdiradi</a:t>
            </a:r>
            <a:endParaRPr lang="en-AU" dirty="0" smtClean="0"/>
          </a:p>
          <a:p>
            <a:r>
              <a:rPr lang="en-AU" dirty="0" smtClean="0"/>
              <a:t>Rennin - (1 </a:t>
            </a:r>
            <a:r>
              <a:rPr lang="en-AU" dirty="0" err="1" smtClean="0"/>
              <a:t>yoshgacha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bolalarda</a:t>
            </a:r>
            <a:r>
              <a:rPr lang="en-AU" dirty="0" smtClean="0"/>
              <a:t>) </a:t>
            </a:r>
            <a:r>
              <a:rPr lang="en-AU" dirty="0" err="1" smtClean="0"/>
              <a:t>sut</a:t>
            </a:r>
            <a:r>
              <a:rPr lang="en-AU" dirty="0" smtClean="0"/>
              <a:t> </a:t>
            </a:r>
            <a:r>
              <a:rPr lang="en-AU" dirty="0" err="1" smtClean="0"/>
              <a:t>mahsulotlarini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qilishga</a:t>
            </a:r>
            <a:r>
              <a:rPr lang="en-AU" dirty="0" smtClean="0"/>
              <a:t> </a:t>
            </a:r>
            <a:r>
              <a:rPr lang="en-AU" dirty="0" err="1" smtClean="0"/>
              <a:t>yordam</a:t>
            </a:r>
            <a:r>
              <a:rPr lang="en-AU" dirty="0" smtClean="0"/>
              <a:t> </a:t>
            </a:r>
            <a:r>
              <a:rPr lang="en-AU" dirty="0" err="1" smtClean="0"/>
              <a:t>beradi</a:t>
            </a:r>
            <a:r>
              <a:rPr lang="en-AU" dirty="0" smtClean="0"/>
              <a:t>. </a:t>
            </a:r>
            <a:r>
              <a:rPr lang="en-AU" dirty="0" err="1" smtClean="0"/>
              <a:t>Bir</a:t>
            </a:r>
            <a:r>
              <a:rPr lang="en-AU" dirty="0" smtClean="0"/>
              <a:t> </a:t>
            </a:r>
            <a:r>
              <a:rPr lang="en-AU" dirty="0" err="1" smtClean="0"/>
              <a:t>yildan</a:t>
            </a:r>
            <a:r>
              <a:rPr lang="en-AU" dirty="0" smtClean="0"/>
              <a:t> </a:t>
            </a:r>
            <a:r>
              <a:rPr lang="en-AU" dirty="0" err="1" smtClean="0"/>
              <a:t>so'ng</a:t>
            </a:r>
            <a:r>
              <a:rPr lang="en-AU" dirty="0" smtClean="0"/>
              <a:t> </a:t>
            </a:r>
            <a:r>
              <a:rPr lang="en-AU" dirty="0" err="1" smtClean="0"/>
              <a:t>renin</a:t>
            </a:r>
            <a:r>
              <a:rPr lang="en-AU" dirty="0" smtClean="0"/>
              <a:t> </a:t>
            </a:r>
            <a:r>
              <a:rPr lang="en-AU" dirty="0" err="1" smtClean="0"/>
              <a:t>yo'qoladi</a:t>
            </a:r>
            <a:r>
              <a:rPr lang="en-AU" dirty="0" smtClean="0"/>
              <a:t>, </a:t>
            </a:r>
            <a:r>
              <a:rPr lang="en-AU" dirty="0" err="1" smtClean="0"/>
              <a:t>uning</a:t>
            </a:r>
            <a:r>
              <a:rPr lang="en-AU" dirty="0" smtClean="0"/>
              <a:t> </a:t>
            </a:r>
            <a:r>
              <a:rPr lang="en-AU" dirty="0" err="1" smtClean="0"/>
              <a:t>vazifasi</a:t>
            </a:r>
            <a:r>
              <a:rPr lang="en-AU" dirty="0" smtClean="0"/>
              <a:t> </a:t>
            </a:r>
            <a:r>
              <a:rPr lang="en-AU" dirty="0" err="1" smtClean="0"/>
              <a:t>xlorid</a:t>
            </a:r>
            <a:r>
              <a:rPr lang="en-AU" dirty="0" smtClean="0"/>
              <a:t> </a:t>
            </a:r>
            <a:r>
              <a:rPr lang="en-AU" dirty="0" err="1" smtClean="0"/>
              <a:t>kislotasi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amalga</a:t>
            </a:r>
            <a:r>
              <a:rPr lang="en-AU" dirty="0" smtClean="0"/>
              <a:t> </a:t>
            </a:r>
            <a:r>
              <a:rPr lang="en-AU" dirty="0" err="1" smtClean="0"/>
              <a:t>oshiriladi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Oshqozon</a:t>
            </a:r>
            <a:r>
              <a:rPr lang="en-AU" dirty="0" smtClean="0"/>
              <a:t> parietal </a:t>
            </a:r>
            <a:r>
              <a:rPr lang="en-AU" dirty="0" err="1" smtClean="0"/>
              <a:t>hujayralari</a:t>
            </a:r>
            <a:r>
              <a:rPr lang="en-AU" dirty="0" smtClean="0"/>
              <a:t> B12 </a:t>
            </a:r>
            <a:r>
              <a:rPr lang="en-AU" dirty="0" err="1" smtClean="0"/>
              <a:t>vitamini</a:t>
            </a:r>
            <a:r>
              <a:rPr lang="en-AU" dirty="0" smtClean="0"/>
              <a:t> </a:t>
            </a:r>
            <a:r>
              <a:rPr lang="en-AU" dirty="0" err="1" smtClean="0"/>
              <a:t>so’rilishi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</a:t>
            </a:r>
            <a:r>
              <a:rPr lang="en-AU" dirty="0" err="1" smtClean="0"/>
              <a:t>zarur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Qal'aning</a:t>
            </a:r>
            <a:r>
              <a:rPr lang="en-AU" dirty="0" smtClean="0"/>
              <a:t> </a:t>
            </a:r>
            <a:r>
              <a:rPr lang="en-AU" dirty="0" err="1" smtClean="0"/>
              <a:t>ichki</a:t>
            </a:r>
            <a:r>
              <a:rPr lang="en-AU" dirty="0" smtClean="0"/>
              <a:t> </a:t>
            </a:r>
            <a:r>
              <a:rPr lang="en-AU" dirty="0" err="1" smtClean="0"/>
              <a:t>omilini</a:t>
            </a:r>
            <a:r>
              <a:rPr lang="en-AU" dirty="0" smtClean="0"/>
              <a:t> ham sir </a:t>
            </a:r>
            <a:r>
              <a:rPr lang="en-AU" dirty="0" err="1" smtClean="0"/>
              <a:t>saqlaydi</a:t>
            </a:r>
            <a:r>
              <a:rPr lang="en-AU" dirty="0" smtClean="0"/>
              <a:t>.</a:t>
            </a:r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r:embed="rId2" cstate="print"/>
          <a:srcRect l="31216" t="8587" r="29426" b="18227"/>
          <a:stretch>
            <a:fillRect/>
          </a:stretch>
        </p:blipFill>
        <p:spPr bwMode="auto">
          <a:xfrm>
            <a:off x="5724128" y="1484784"/>
            <a:ext cx="341987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3168352"/>
          </a:xfrm>
        </p:spPr>
        <p:txBody>
          <a:bodyPr>
            <a:normAutofit fontScale="93333"/>
          </a:bodyPr>
          <a:lstStyle/>
          <a:p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	</a:t>
            </a:r>
            <a:r>
              <a:rPr lang="en-AU" dirty="0" err="1" smtClean="0"/>
              <a:t>Pilorik</a:t>
            </a:r>
            <a:r>
              <a:rPr lang="en-AU" dirty="0" smtClean="0"/>
              <a:t> </a:t>
            </a:r>
            <a:r>
              <a:rPr lang="en-AU" dirty="0" err="1" smtClean="0"/>
              <a:t>sfinkter</a:t>
            </a:r>
            <a:r>
              <a:rPr lang="en-AU" dirty="0" smtClean="0"/>
              <a:t> </a:t>
            </a:r>
            <a:r>
              <a:rPr lang="en-AU" dirty="0" err="1" smtClean="0"/>
              <a:t>orqali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ichakka</a:t>
            </a:r>
            <a:r>
              <a:rPr lang="en-AU" dirty="0" smtClean="0"/>
              <a:t> </a:t>
            </a:r>
            <a:r>
              <a:rPr lang="en-AU" dirty="0" err="1" smtClean="0"/>
              <a:t>kiradi</a:t>
            </a:r>
            <a:r>
              <a:rPr lang="en-AU" dirty="0" smtClean="0"/>
              <a:t>. </a:t>
            </a:r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ichakning</a:t>
            </a:r>
            <a:r>
              <a:rPr lang="en-AU" dirty="0" smtClean="0"/>
              <a:t> </a:t>
            </a:r>
            <a:r>
              <a:rPr lang="en-AU" dirty="0" err="1" smtClean="0"/>
              <a:t>birinchi</a:t>
            </a:r>
            <a:r>
              <a:rPr lang="en-AU" dirty="0" smtClean="0"/>
              <a:t> </a:t>
            </a:r>
            <a:r>
              <a:rPr lang="en-AU" dirty="0" err="1" smtClean="0"/>
              <a:t>qismi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safro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aralashtirilgan</a:t>
            </a:r>
            <a:r>
              <a:rPr lang="en-AU" dirty="0" smtClean="0"/>
              <a:t> </a:t>
            </a:r>
            <a:r>
              <a:rPr lang="en-AU" dirty="0" err="1" smtClean="0"/>
              <a:t>o'n</a:t>
            </a:r>
            <a:r>
              <a:rPr lang="en-AU" dirty="0" smtClean="0"/>
              <a:t> </a:t>
            </a:r>
            <a:r>
              <a:rPr lang="en-AU" dirty="0" err="1" smtClean="0"/>
              <a:t>ikki</a:t>
            </a:r>
            <a:r>
              <a:rPr lang="en-AU" dirty="0" smtClean="0"/>
              <a:t> </a:t>
            </a:r>
            <a:r>
              <a:rPr lang="en-AU" dirty="0" err="1" smtClean="0"/>
              <a:t>barmoqli</a:t>
            </a:r>
            <a:r>
              <a:rPr lang="en-AU" dirty="0" smtClean="0"/>
              <a:t> </a:t>
            </a:r>
            <a:r>
              <a:rPr lang="en-AU" dirty="0" err="1" smtClean="0"/>
              <a:t>ichakdir</a:t>
            </a:r>
            <a:r>
              <a:rPr lang="en-AU" dirty="0" smtClean="0"/>
              <a:t>. U </a:t>
            </a:r>
            <a:r>
              <a:rPr lang="en-AU" dirty="0" err="1" smtClean="0"/>
              <a:t>yog'larni</a:t>
            </a:r>
            <a:r>
              <a:rPr lang="en-AU" dirty="0" smtClean="0"/>
              <a:t> </a:t>
            </a:r>
            <a:r>
              <a:rPr lang="en-AU" dirty="0" err="1" smtClean="0"/>
              <a:t>emdiradigan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fermentlari</a:t>
            </a:r>
            <a:r>
              <a:rPr lang="en-AU" dirty="0" smtClean="0"/>
              <a:t> </a:t>
            </a:r>
            <a:r>
              <a:rPr lang="en-AU" dirty="0" err="1" smtClean="0"/>
              <a:t>orqali</a:t>
            </a:r>
            <a:r>
              <a:rPr lang="en-AU" dirty="0" smtClean="0"/>
              <a:t> </a:t>
            </a:r>
            <a:r>
              <a:rPr lang="en-AU" dirty="0" err="1" smtClean="0"/>
              <a:t>uglevodlarni</a:t>
            </a:r>
            <a:r>
              <a:rPr lang="en-AU" dirty="0" smtClean="0"/>
              <a:t> (</a:t>
            </a:r>
            <a:r>
              <a:rPr lang="en-AU" dirty="0" err="1" smtClean="0"/>
              <a:t>maltoz</a:t>
            </a:r>
            <a:r>
              <a:rPr lang="en-AU" dirty="0" smtClean="0"/>
              <a:t>, </a:t>
            </a:r>
            <a:r>
              <a:rPr lang="en-AU" dirty="0" err="1" smtClean="0"/>
              <a:t>laktoza</a:t>
            </a:r>
            <a:r>
              <a:rPr lang="en-AU" dirty="0" smtClean="0"/>
              <a:t>, </a:t>
            </a:r>
            <a:r>
              <a:rPr lang="en-AU" dirty="0" err="1" smtClean="0"/>
              <a:t>sukroz</a:t>
            </a:r>
            <a:r>
              <a:rPr lang="en-AU" dirty="0" smtClean="0"/>
              <a:t>), </a:t>
            </a:r>
            <a:r>
              <a:rPr lang="en-AU" dirty="0" err="1" smtClean="0"/>
              <a:t>oqsillarni</a:t>
            </a:r>
            <a:r>
              <a:rPr lang="en-AU" dirty="0" smtClean="0"/>
              <a:t> (</a:t>
            </a:r>
            <a:r>
              <a:rPr lang="en-AU" dirty="0" err="1" smtClean="0"/>
              <a:t>tripsin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ximotripsin</a:t>
            </a:r>
            <a:r>
              <a:rPr lang="en-AU" dirty="0" smtClean="0"/>
              <a:t>) </a:t>
            </a:r>
            <a:r>
              <a:rPr lang="en-AU" dirty="0" err="1" smtClean="0"/>
              <a:t>parchalaydi</a:t>
            </a:r>
            <a:r>
              <a:rPr lang="en-AU" dirty="0" smtClean="0"/>
              <a:t>. </a:t>
            </a:r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ichakda</a:t>
            </a:r>
            <a:r>
              <a:rPr lang="en-AU" dirty="0" smtClean="0"/>
              <a:t> </a:t>
            </a:r>
            <a:r>
              <a:rPr lang="en-AU" dirty="0" err="1" smtClean="0"/>
              <a:t>oziqalar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vitaminlarning</a:t>
            </a:r>
            <a:r>
              <a:rPr lang="en-AU" dirty="0" smtClean="0"/>
              <a:t> </a:t>
            </a:r>
            <a:r>
              <a:rPr lang="en-AU" dirty="0" err="1" smtClean="0"/>
              <a:t>asosiy</a:t>
            </a:r>
            <a:r>
              <a:rPr lang="en-AU" dirty="0" smtClean="0"/>
              <a:t> </a:t>
            </a:r>
            <a:r>
              <a:rPr lang="en-AU" dirty="0" err="1" smtClean="0"/>
              <a:t>miqdori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devori</a:t>
            </a:r>
            <a:r>
              <a:rPr lang="en-AU" dirty="0" smtClean="0"/>
              <a:t> </a:t>
            </a:r>
            <a:r>
              <a:rPr lang="en-AU" dirty="0" err="1" smtClean="0"/>
              <a:t>orqali</a:t>
            </a:r>
            <a:r>
              <a:rPr lang="en-AU" dirty="0" smtClean="0"/>
              <a:t> </a:t>
            </a:r>
            <a:r>
              <a:rPr lang="en-AU" dirty="0" err="1" smtClean="0"/>
              <a:t>so'riladi</a:t>
            </a:r>
            <a:r>
              <a:rPr lang="en-AU" dirty="0" smtClean="0"/>
              <a:t>.</a:t>
            </a:r>
            <a:endParaRPr lang="ru-RU" dirty="0"/>
          </a:p>
        </p:txBody>
      </p:sp>
      <p:pic>
        <p:nvPicPr>
          <p:cNvPr id="2097156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43922" r="57113" b="27532"/>
          <a:stretch>
            <a:fillRect/>
          </a:stretch>
        </p:blipFill>
        <p:spPr bwMode="auto">
          <a:xfrm>
            <a:off x="4716016" y="3545632"/>
            <a:ext cx="442798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157" name="Picture 3"/>
          <p:cNvPicPr>
            <a:picLocks noChangeAspect="1" noChangeArrowheads="1"/>
          </p:cNvPicPr>
          <p:nvPr/>
        </p:nvPicPr>
        <p:blipFill>
          <a:blip r:embed="rId3" cstate="print"/>
          <a:srcRect l="51188" t="39984" r="33869" b="28516"/>
          <a:stretch>
            <a:fillRect/>
          </a:stretch>
        </p:blipFill>
        <p:spPr bwMode="auto">
          <a:xfrm>
            <a:off x="467544" y="3501008"/>
            <a:ext cx="309634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619" name="Содержимое 4"/>
          <p:cNvSpPr>
            <a:spLocks noGrp="1"/>
          </p:cNvSpPr>
          <p:nvPr>
            <p:ph idx="1"/>
          </p:nvPr>
        </p:nvSpPr>
        <p:spPr>
          <a:xfrm>
            <a:off x="457200" y="548680"/>
            <a:ext cx="3826768" cy="5832648"/>
          </a:xfrm>
        </p:spPr>
        <p:txBody>
          <a:bodyPr>
            <a:normAutofit fontScale="96667"/>
          </a:bodyPr>
          <a:lstStyle/>
          <a:p>
            <a:r>
              <a:rPr lang="en-AU" dirty="0" err="1" smtClean="0"/>
              <a:t>Yo’g’on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endParaRPr lang="en-AU" dirty="0" smtClean="0"/>
          </a:p>
          <a:p>
            <a:pPr>
              <a:buNone/>
            </a:pPr>
            <a:r>
              <a:rPr lang="en-AU" dirty="0" smtClean="0"/>
              <a:t>	</a:t>
            </a:r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ichakdan</a:t>
            </a:r>
            <a:r>
              <a:rPr lang="en-AU" dirty="0" smtClean="0"/>
              <a:t> </a:t>
            </a:r>
            <a:r>
              <a:rPr lang="en-AU" dirty="0" err="1" smtClean="0"/>
              <a:t>o'tgandan</a:t>
            </a:r>
            <a:r>
              <a:rPr lang="en-AU" dirty="0" smtClean="0"/>
              <a:t> </a:t>
            </a:r>
            <a:r>
              <a:rPr lang="en-AU" dirty="0" err="1" smtClean="0"/>
              <a:t>so'ng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yo’g’on</a:t>
            </a:r>
            <a:r>
              <a:rPr lang="en-AU" dirty="0" smtClean="0"/>
              <a:t> </a:t>
            </a:r>
            <a:r>
              <a:rPr lang="en-AU" dirty="0" err="1" smtClean="0"/>
              <a:t>ichakka</a:t>
            </a:r>
            <a:r>
              <a:rPr lang="en-AU" dirty="0" smtClean="0"/>
              <a:t> </a:t>
            </a:r>
            <a:r>
              <a:rPr lang="en-AU" dirty="0" err="1" smtClean="0"/>
              <a:t>kiradi</a:t>
            </a:r>
            <a:r>
              <a:rPr lang="en-AU" dirty="0" smtClean="0"/>
              <a:t>, </a:t>
            </a:r>
            <a:r>
              <a:rPr lang="en-AU" dirty="0" err="1" smtClean="0"/>
              <a:t>ular</a:t>
            </a:r>
            <a:r>
              <a:rPr lang="en-AU" dirty="0" smtClean="0"/>
              <a:t> </a:t>
            </a:r>
            <a:r>
              <a:rPr lang="en-AU" dirty="0" err="1" smtClean="0"/>
              <a:t>ko'r</a:t>
            </a:r>
            <a:r>
              <a:rPr lang="en-AU" dirty="0" smtClean="0"/>
              <a:t>, </a:t>
            </a:r>
            <a:r>
              <a:rPr lang="en-AU" dirty="0" err="1" smtClean="0"/>
              <a:t>yo'g'on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, </a:t>
            </a:r>
            <a:r>
              <a:rPr lang="en-AU" dirty="0" err="1" smtClean="0"/>
              <a:t>sigmasimon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rektumdan</a:t>
            </a:r>
            <a:r>
              <a:rPr lang="en-AU" dirty="0" smtClean="0"/>
              <a:t> </a:t>
            </a:r>
            <a:r>
              <a:rPr lang="en-AU" dirty="0" err="1" smtClean="0"/>
              <a:t>iborat</a:t>
            </a:r>
            <a:r>
              <a:rPr lang="en-AU" dirty="0" smtClean="0"/>
              <a:t>. Bu </a:t>
            </a:r>
            <a:r>
              <a:rPr lang="en-AU" dirty="0" err="1" smtClean="0"/>
              <a:t>yerda</a:t>
            </a:r>
            <a:r>
              <a:rPr lang="en-AU" dirty="0" smtClean="0"/>
              <a:t> </a:t>
            </a:r>
            <a:r>
              <a:rPr lang="en-AU" dirty="0" err="1" smtClean="0"/>
              <a:t>suv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elektrolitlarning</a:t>
            </a:r>
            <a:r>
              <a:rPr lang="en-AU" dirty="0" smtClean="0"/>
              <a:t> </a:t>
            </a:r>
            <a:r>
              <a:rPr lang="en-AU" dirty="0" err="1" smtClean="0"/>
              <a:t>so’rilishi</a:t>
            </a:r>
            <a:r>
              <a:rPr lang="en-AU" dirty="0" smtClean="0"/>
              <a:t>, </a:t>
            </a:r>
            <a:r>
              <a:rPr lang="en-AU" dirty="0" err="1" smtClean="0"/>
              <a:t>axlat</a:t>
            </a:r>
            <a:r>
              <a:rPr lang="en-AU" dirty="0" smtClean="0"/>
              <a:t> </a:t>
            </a:r>
            <a:r>
              <a:rPr lang="en-AU" dirty="0" err="1" smtClean="0"/>
              <a:t>massalarning</a:t>
            </a:r>
            <a:r>
              <a:rPr lang="en-AU" dirty="0" smtClean="0"/>
              <a:t> </a:t>
            </a:r>
            <a:r>
              <a:rPr lang="en-AU" dirty="0" err="1" smtClean="0"/>
              <a:t>shakllanishi</a:t>
            </a:r>
            <a:r>
              <a:rPr lang="en-AU" dirty="0" smtClean="0"/>
              <a:t> </a:t>
            </a:r>
            <a:r>
              <a:rPr lang="en-AU" dirty="0" err="1" smtClean="0"/>
              <a:t>kechadi</a:t>
            </a:r>
            <a:r>
              <a:rPr lang="en-AU" dirty="0" smtClean="0"/>
              <a:t>.</a:t>
            </a:r>
            <a:endParaRPr lang="ru-RU" dirty="0"/>
          </a:p>
        </p:txBody>
      </p:sp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r:embed="rId2" cstate="print"/>
          <a:srcRect l="32372" t="10454" r="29722" b="17688"/>
          <a:stretch>
            <a:fillRect/>
          </a:stretch>
        </p:blipFill>
        <p:spPr bwMode="auto">
          <a:xfrm>
            <a:off x="4572000" y="764704"/>
            <a:ext cx="4572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qilishning</a:t>
            </a:r>
            <a:r>
              <a:rPr lang="en-AU" dirty="0" smtClean="0"/>
              <a:t> </a:t>
            </a:r>
            <a:r>
              <a:rPr lang="en-AU" dirty="0" err="1" smtClean="0"/>
              <a:t>boshqarilishi</a:t>
            </a:r>
            <a:endParaRPr lang="ru-RU" dirty="0"/>
          </a:p>
        </p:txBody>
      </p:sp>
      <p:sp>
        <p:nvSpPr>
          <p:cNvPr id="104862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25144"/>
          </a:xfrm>
        </p:spPr>
        <p:txBody>
          <a:bodyPr>
            <a:normAutofit fontScale="93333"/>
          </a:bodyPr>
          <a:lstStyle/>
          <a:p>
            <a:r>
              <a:rPr lang="en-AU" dirty="0" err="1" smtClean="0"/>
              <a:t>Inson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psixofiziologik</a:t>
            </a:r>
            <a:r>
              <a:rPr lang="en-AU" dirty="0" smtClean="0"/>
              <a:t> </a:t>
            </a:r>
            <a:r>
              <a:rPr lang="en-AU" dirty="0" err="1" smtClean="0"/>
              <a:t>jarayondir</a:t>
            </a:r>
            <a:r>
              <a:rPr lang="en-AU" dirty="0" smtClean="0"/>
              <a:t>. Bu </a:t>
            </a:r>
            <a:r>
              <a:rPr lang="en-AU" dirty="0" err="1" smtClean="0"/>
              <a:t>oshqozon-ichak</a:t>
            </a:r>
            <a:r>
              <a:rPr lang="en-AU" dirty="0" smtClean="0"/>
              <a:t> </a:t>
            </a:r>
            <a:r>
              <a:rPr lang="en-AU" dirty="0" err="1" smtClean="0"/>
              <a:t>trakti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sifati</a:t>
            </a:r>
            <a:r>
              <a:rPr lang="en-AU" dirty="0" smtClean="0"/>
              <a:t> </a:t>
            </a:r>
            <a:r>
              <a:rPr lang="en-AU" dirty="0" err="1" smtClean="0"/>
              <a:t>gormoral</a:t>
            </a:r>
            <a:r>
              <a:rPr lang="en-AU" dirty="0" smtClean="0"/>
              <a:t> </a:t>
            </a:r>
            <a:r>
              <a:rPr lang="en-AU" dirty="0" err="1" smtClean="0"/>
              <a:t>qobiliyatini</a:t>
            </a:r>
            <a:r>
              <a:rPr lang="en-AU" dirty="0" smtClean="0"/>
              <a:t> </a:t>
            </a:r>
            <a:r>
              <a:rPr lang="en-AU" dirty="0" err="1" smtClean="0"/>
              <a:t>reaksiyalar</a:t>
            </a:r>
            <a:r>
              <a:rPr lang="en-AU" dirty="0" smtClean="0"/>
              <a:t> </a:t>
            </a:r>
            <a:r>
              <a:rPr lang="en-AU" dirty="0" err="1" smtClean="0"/>
              <a:t>ketma-ketligi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tezligiga</a:t>
            </a:r>
            <a:r>
              <a:rPr lang="en-AU" dirty="0" smtClean="0"/>
              <a:t> </a:t>
            </a:r>
            <a:r>
              <a:rPr lang="en-AU" dirty="0" err="1" smtClean="0"/>
              <a:t>ta'sir</a:t>
            </a:r>
            <a:r>
              <a:rPr lang="en-AU" dirty="0" smtClean="0"/>
              <a:t> </a:t>
            </a:r>
            <a:r>
              <a:rPr lang="en-AU" dirty="0" err="1" smtClean="0"/>
              <a:t>qilishini</a:t>
            </a:r>
            <a:r>
              <a:rPr lang="en-AU" dirty="0" smtClean="0"/>
              <a:t> </a:t>
            </a:r>
            <a:r>
              <a:rPr lang="en-AU" dirty="0" err="1" smtClean="0"/>
              <a:t>anglatadi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qavati</a:t>
            </a:r>
            <a:r>
              <a:rPr lang="en-AU" dirty="0" smtClean="0"/>
              <a:t> </a:t>
            </a:r>
            <a:r>
              <a:rPr lang="en-AU" dirty="0" err="1" smtClean="0"/>
              <a:t>hujayralari</a:t>
            </a:r>
            <a:r>
              <a:rPr lang="en-AU" dirty="0" smtClean="0"/>
              <a:t> </a:t>
            </a:r>
            <a:r>
              <a:rPr lang="en-AU" dirty="0" err="1" smtClean="0"/>
              <a:t>tomonidan</a:t>
            </a:r>
            <a:r>
              <a:rPr lang="en-AU" dirty="0" smtClean="0"/>
              <a:t> </a:t>
            </a:r>
            <a:r>
              <a:rPr lang="en-AU" dirty="0" err="1" smtClean="0"/>
              <a:t>ishlab</a:t>
            </a:r>
            <a:r>
              <a:rPr lang="en-AU" dirty="0" smtClean="0"/>
              <a:t> </a:t>
            </a:r>
            <a:r>
              <a:rPr lang="en-AU" dirty="0" err="1" smtClean="0"/>
              <a:t>chiqariladigan</a:t>
            </a:r>
            <a:r>
              <a:rPr lang="en-AU" dirty="0" smtClean="0"/>
              <a:t> </a:t>
            </a:r>
            <a:r>
              <a:rPr lang="en-AU" dirty="0" err="1" smtClean="0"/>
              <a:t>gormonlar</a:t>
            </a:r>
            <a:r>
              <a:rPr lang="en-AU" dirty="0" smtClean="0"/>
              <a:t> </a:t>
            </a:r>
            <a:r>
              <a:rPr lang="en-AU" dirty="0" err="1" smtClean="0"/>
              <a:t>oqibatida</a:t>
            </a:r>
            <a:r>
              <a:rPr lang="en-AU" dirty="0" smtClean="0"/>
              <a:t>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bo'lishiga</a:t>
            </a:r>
            <a:r>
              <a:rPr lang="en-AU" dirty="0" smtClean="0"/>
              <a:t> </a:t>
            </a:r>
            <a:r>
              <a:rPr lang="en-AU" dirty="0" err="1" smtClean="0"/>
              <a:t>ta'sir</a:t>
            </a:r>
            <a:r>
              <a:rPr lang="en-AU" dirty="0" smtClean="0"/>
              <a:t> </a:t>
            </a:r>
            <a:r>
              <a:rPr lang="en-AU" dirty="0" err="1" smtClean="0"/>
              <a:t>qiluvchi</a:t>
            </a:r>
            <a:r>
              <a:rPr lang="en-AU" dirty="0" smtClean="0"/>
              <a:t> </a:t>
            </a:r>
            <a:r>
              <a:rPr lang="en-AU" dirty="0" err="1" smtClean="0"/>
              <a:t>humoral</a:t>
            </a:r>
            <a:r>
              <a:rPr lang="en-AU" dirty="0" smtClean="0"/>
              <a:t> </a:t>
            </a:r>
            <a:r>
              <a:rPr lang="en-AU" dirty="0" err="1" smtClean="0"/>
              <a:t>qobiliyat</a:t>
            </a:r>
            <a:r>
              <a:rPr lang="en-AU" dirty="0" smtClean="0"/>
              <a:t>. </a:t>
            </a:r>
            <a:r>
              <a:rPr lang="en-AU" dirty="0" err="1" smtClean="0"/>
              <a:t>Asosiy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gormonlari</a:t>
            </a:r>
            <a:r>
              <a:rPr lang="en-AU" dirty="0" smtClean="0"/>
              <a:t> </a:t>
            </a:r>
            <a:r>
              <a:rPr lang="en-AU" dirty="0" err="1" smtClean="0"/>
              <a:t>gastrin</a:t>
            </a:r>
            <a:r>
              <a:rPr lang="en-AU" dirty="0" smtClean="0"/>
              <a:t>, </a:t>
            </a:r>
            <a:r>
              <a:rPr lang="en-AU" dirty="0" err="1" smtClean="0"/>
              <a:t>sirti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xoletsistokinidir</a:t>
            </a:r>
            <a:r>
              <a:rPr lang="en-AU" dirty="0" smtClean="0"/>
              <a:t>. </a:t>
            </a:r>
            <a:r>
              <a:rPr lang="en-AU" dirty="0" err="1" smtClean="0"/>
              <a:t>Ular</a:t>
            </a:r>
            <a:r>
              <a:rPr lang="en-AU" dirty="0" smtClean="0"/>
              <a:t> </a:t>
            </a:r>
            <a:r>
              <a:rPr lang="en-AU" dirty="0" err="1" smtClean="0"/>
              <a:t>oshqozon-ichak</a:t>
            </a:r>
            <a:r>
              <a:rPr lang="en-AU" dirty="0" smtClean="0"/>
              <a:t> </a:t>
            </a:r>
            <a:r>
              <a:rPr lang="en-AU" dirty="0" err="1" smtClean="0"/>
              <a:t>traktining</a:t>
            </a:r>
            <a:r>
              <a:rPr lang="en-AU" dirty="0" smtClean="0"/>
              <a:t> </a:t>
            </a:r>
            <a:r>
              <a:rPr lang="en-AU" dirty="0" err="1" smtClean="0"/>
              <a:t>qon</a:t>
            </a:r>
            <a:r>
              <a:rPr lang="en-AU" dirty="0" smtClean="0"/>
              <a:t> </a:t>
            </a:r>
            <a:r>
              <a:rPr lang="en-AU" dirty="0" err="1" smtClean="0"/>
              <a:t>aylanish</a:t>
            </a:r>
            <a:r>
              <a:rPr lang="en-AU" dirty="0" smtClean="0"/>
              <a:t> </a:t>
            </a:r>
            <a:r>
              <a:rPr lang="en-AU" dirty="0" err="1" smtClean="0"/>
              <a:t>tizimiga</a:t>
            </a:r>
            <a:r>
              <a:rPr lang="en-AU" dirty="0" smtClean="0"/>
              <a:t> </a:t>
            </a:r>
            <a:r>
              <a:rPr lang="en-AU" dirty="0" err="1" smtClean="0"/>
              <a:t>kiritilib</a:t>
            </a:r>
            <a:r>
              <a:rPr lang="en-AU" dirty="0" smtClean="0"/>
              <a:t>,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fermentlari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ovqatlanishni</a:t>
            </a:r>
            <a:r>
              <a:rPr lang="en-AU" dirty="0" smtClean="0"/>
              <a:t> </a:t>
            </a:r>
            <a:r>
              <a:rPr lang="en-AU" dirty="0" err="1" smtClean="0"/>
              <a:t>rivojlantirishga</a:t>
            </a:r>
            <a:r>
              <a:rPr lang="en-AU" dirty="0" smtClean="0"/>
              <a:t> </a:t>
            </a:r>
            <a:r>
              <a:rPr lang="en-AU" dirty="0" err="1" smtClean="0"/>
              <a:t>yordam</a:t>
            </a:r>
            <a:r>
              <a:rPr lang="en-AU" dirty="0" smtClean="0"/>
              <a:t> </a:t>
            </a:r>
            <a:r>
              <a:rPr lang="en-AU" dirty="0" err="1" smtClean="0"/>
              <a:t>beradi</a:t>
            </a:r>
            <a:r>
              <a:rPr lang="en-AU" dirty="0" smtClean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4834880" cy="1143000"/>
          </a:xfrm>
        </p:spPr>
        <p:txBody>
          <a:bodyPr>
            <a:noAutofit/>
          </a:bodyPr>
          <a:lstStyle/>
          <a:p>
            <a:pPr algn="ctr"/>
            <a:r>
              <a:rPr lang="en-AU" sz="2800" dirty="0" err="1" smtClean="0"/>
              <a:t>Xazmning</a:t>
            </a:r>
            <a:r>
              <a:rPr lang="en-AU" sz="2800" dirty="0" smtClean="0"/>
              <a:t>  </a:t>
            </a:r>
            <a:r>
              <a:rPr lang="en-AU" sz="2800" dirty="0" err="1" smtClean="0"/>
              <a:t>oziq-ovqat</a:t>
            </a:r>
            <a:r>
              <a:rPr lang="en-AU" sz="2800" dirty="0" smtClean="0"/>
              <a:t> </a:t>
            </a:r>
            <a:r>
              <a:rPr lang="en-AU" sz="2800" dirty="0" err="1" smtClean="0"/>
              <a:t>sifatiga</a:t>
            </a:r>
            <a:r>
              <a:rPr lang="en-AU" sz="2800" dirty="0" smtClean="0"/>
              <a:t> </a:t>
            </a:r>
            <a:r>
              <a:rPr lang="en-AU" sz="2800" dirty="0" err="1" smtClean="0"/>
              <a:t>bog'liq</a:t>
            </a:r>
            <a:endParaRPr lang="ru-RU" sz="2800" dirty="0"/>
          </a:p>
        </p:txBody>
      </p:sp>
      <p:sp>
        <p:nvSpPr>
          <p:cNvPr id="104862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5292080" cy="558924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tolaning</a:t>
            </a:r>
            <a:r>
              <a:rPr lang="en-AU" dirty="0" smtClean="0"/>
              <a:t> </a:t>
            </a:r>
            <a:r>
              <a:rPr lang="en-AU" dirty="0" err="1" smtClean="0"/>
              <a:t>tabiati</a:t>
            </a:r>
            <a:r>
              <a:rPr lang="en-AU" dirty="0" smtClean="0"/>
              <a:t> (</a:t>
            </a:r>
            <a:r>
              <a:rPr lang="en-AU" dirty="0" err="1" smtClean="0"/>
              <a:t>eriydi</a:t>
            </a:r>
            <a:r>
              <a:rPr lang="en-AU" dirty="0" smtClean="0"/>
              <a:t>, </a:t>
            </a:r>
            <a:r>
              <a:rPr lang="en-AU" dirty="0" err="1" smtClean="0"/>
              <a:t>shu</a:t>
            </a:r>
            <a:r>
              <a:rPr lang="en-AU" dirty="0" smtClean="0"/>
              <a:t> </a:t>
            </a:r>
            <a:r>
              <a:rPr lang="en-AU" dirty="0" err="1" smtClean="0"/>
              <a:t>jumladan</a:t>
            </a:r>
            <a:r>
              <a:rPr lang="en-AU" dirty="0" smtClean="0"/>
              <a:t>) </a:t>
            </a:r>
            <a:r>
              <a:rPr lang="en-AU" dirty="0" err="1" smtClean="0"/>
              <a:t>absorbsiyani</a:t>
            </a:r>
            <a:r>
              <a:rPr lang="en-AU" dirty="0" smtClean="0"/>
              <a:t> </a:t>
            </a:r>
            <a:r>
              <a:rPr lang="en-AU" dirty="0" err="1" smtClean="0"/>
              <a:t>sezilarli</a:t>
            </a:r>
            <a:r>
              <a:rPr lang="en-AU" dirty="0" smtClean="0"/>
              <a:t> </a:t>
            </a:r>
            <a:r>
              <a:rPr lang="en-AU" dirty="0" err="1" smtClean="0"/>
              <a:t>darajada</a:t>
            </a:r>
            <a:r>
              <a:rPr lang="en-AU" dirty="0" smtClean="0"/>
              <a:t> </a:t>
            </a:r>
            <a:r>
              <a:rPr lang="en-AU" dirty="0" err="1" smtClean="0"/>
              <a:t>kamaytiradi</a:t>
            </a:r>
            <a:r>
              <a:rPr lang="en-AU" dirty="0" smtClean="0"/>
              <a:t>;</a:t>
            </a:r>
          </a:p>
          <a:p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mahsulotidagi</a:t>
            </a:r>
            <a:r>
              <a:rPr lang="en-AU" dirty="0" smtClean="0"/>
              <a:t> </a:t>
            </a:r>
            <a:r>
              <a:rPr lang="en-AU" dirty="0" err="1" smtClean="0"/>
              <a:t>ba'zi</a:t>
            </a:r>
            <a:r>
              <a:rPr lang="en-AU" dirty="0" smtClean="0"/>
              <a:t> </a:t>
            </a:r>
            <a:r>
              <a:rPr lang="en-AU" dirty="0" err="1" smtClean="0"/>
              <a:t>mikroelementlari</a:t>
            </a:r>
            <a:r>
              <a:rPr lang="en-AU" dirty="0" smtClean="0"/>
              <a:t> </a:t>
            </a:r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ichakdagi</a:t>
            </a:r>
            <a:r>
              <a:rPr lang="en-AU" dirty="0" smtClean="0"/>
              <a:t> </a:t>
            </a:r>
            <a:r>
              <a:rPr lang="en-AU" dirty="0" err="1" smtClean="0"/>
              <a:t>moddalarning</a:t>
            </a:r>
            <a:r>
              <a:rPr lang="en-AU" dirty="0" smtClean="0"/>
              <a:t> </a:t>
            </a:r>
            <a:r>
              <a:rPr lang="en-AU" dirty="0" err="1" smtClean="0"/>
              <a:t>so’rilishiga</a:t>
            </a:r>
            <a:r>
              <a:rPr lang="en-AU" dirty="0" smtClean="0"/>
              <a:t> </a:t>
            </a:r>
            <a:r>
              <a:rPr lang="en-AU" dirty="0" err="1" smtClean="0"/>
              <a:t>ta'sir</a:t>
            </a:r>
            <a:r>
              <a:rPr lang="en-AU" dirty="0" smtClean="0"/>
              <a:t> </a:t>
            </a:r>
            <a:r>
              <a:rPr lang="en-AU" dirty="0" err="1" smtClean="0"/>
              <a:t>qiladi</a:t>
            </a:r>
            <a:r>
              <a:rPr lang="en-AU" dirty="0" smtClean="0"/>
              <a:t>;</a:t>
            </a:r>
          </a:p>
          <a:p>
            <a:r>
              <a:rPr lang="en-AU" dirty="0" err="1" smtClean="0"/>
              <a:t>Turli</a:t>
            </a:r>
            <a:r>
              <a:rPr lang="en-AU" dirty="0" smtClean="0"/>
              <a:t> </a:t>
            </a:r>
            <a:r>
              <a:rPr lang="en-AU" dirty="0" err="1" smtClean="0"/>
              <a:t>tabiatdagi</a:t>
            </a:r>
            <a:r>
              <a:rPr lang="en-AU" dirty="0" smtClean="0"/>
              <a:t> </a:t>
            </a:r>
            <a:r>
              <a:rPr lang="en-AU" dirty="0" err="1" smtClean="0"/>
              <a:t>yog'lar</a:t>
            </a:r>
            <a:r>
              <a:rPr lang="en-AU" dirty="0" smtClean="0"/>
              <a:t> </a:t>
            </a:r>
            <a:r>
              <a:rPr lang="en-AU" dirty="0" err="1" smtClean="0"/>
              <a:t>turli</a:t>
            </a:r>
            <a:r>
              <a:rPr lang="en-AU" dirty="0" smtClean="0"/>
              <a:t> </a:t>
            </a:r>
            <a:r>
              <a:rPr lang="en-AU" dirty="0" err="1" smtClean="0"/>
              <a:t>usullar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so’riladi</a:t>
            </a:r>
            <a:r>
              <a:rPr lang="en-AU" dirty="0" smtClean="0"/>
              <a:t>. </a:t>
            </a:r>
            <a:r>
              <a:rPr lang="en-AU" dirty="0" err="1" smtClean="0"/>
              <a:t>To'yingan</a:t>
            </a:r>
            <a:r>
              <a:rPr lang="en-AU" dirty="0" smtClean="0"/>
              <a:t> </a:t>
            </a:r>
            <a:r>
              <a:rPr lang="en-AU" dirty="0" err="1" smtClean="0"/>
              <a:t>hayvon</a:t>
            </a:r>
            <a:r>
              <a:rPr lang="en-AU" dirty="0" smtClean="0"/>
              <a:t> </a:t>
            </a:r>
            <a:r>
              <a:rPr lang="en-AU" dirty="0" err="1" smtClean="0"/>
              <a:t>yog'lari</a:t>
            </a:r>
            <a:r>
              <a:rPr lang="en-AU" dirty="0" smtClean="0"/>
              <a:t> </a:t>
            </a:r>
            <a:r>
              <a:rPr lang="en-AU" dirty="0" err="1" smtClean="0"/>
              <a:t>so'riladi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inson</a:t>
            </a:r>
            <a:r>
              <a:rPr lang="en-AU" dirty="0" smtClean="0"/>
              <a:t> </a:t>
            </a:r>
            <a:r>
              <a:rPr lang="en-AU" dirty="0" err="1" smtClean="0"/>
              <a:t>yog'iga</a:t>
            </a:r>
            <a:r>
              <a:rPr lang="en-AU" dirty="0" smtClean="0"/>
              <a:t> </a:t>
            </a:r>
            <a:r>
              <a:rPr lang="en-AU" dirty="0" err="1" smtClean="0"/>
              <a:t>aylantiriladi</a:t>
            </a:r>
            <a:r>
              <a:rPr lang="en-AU" dirty="0" smtClean="0"/>
              <a:t>, </a:t>
            </a:r>
            <a:r>
              <a:rPr lang="en-AU" dirty="0" err="1" smtClean="0"/>
              <a:t>ko'p</a:t>
            </a:r>
            <a:r>
              <a:rPr lang="en-AU" dirty="0" smtClean="0"/>
              <a:t> </a:t>
            </a:r>
            <a:r>
              <a:rPr lang="en-AU" dirty="0" err="1" smtClean="0"/>
              <a:t>miqdorda</a:t>
            </a:r>
            <a:r>
              <a:rPr lang="en-AU" dirty="0" smtClean="0"/>
              <a:t> </a:t>
            </a:r>
            <a:r>
              <a:rPr lang="en-AU" dirty="0" err="1" smtClean="0"/>
              <a:t>to'yingan</a:t>
            </a:r>
            <a:r>
              <a:rPr lang="en-AU" dirty="0" smtClean="0"/>
              <a:t> </a:t>
            </a:r>
            <a:r>
              <a:rPr lang="en-AU" dirty="0" err="1" smtClean="0"/>
              <a:t>o'simlik</a:t>
            </a:r>
            <a:r>
              <a:rPr lang="en-AU" dirty="0" smtClean="0"/>
              <a:t> </a:t>
            </a:r>
            <a:r>
              <a:rPr lang="en-AU" dirty="0" err="1" smtClean="0"/>
              <a:t>yog'lar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solishtiriladi</a:t>
            </a:r>
            <a:r>
              <a:rPr lang="en-AU" dirty="0" smtClean="0"/>
              <a:t>, </a:t>
            </a:r>
            <a:r>
              <a:rPr lang="en-AU" dirty="0" err="1" smtClean="0"/>
              <a:t>bu</a:t>
            </a:r>
            <a:r>
              <a:rPr lang="en-AU" dirty="0" smtClean="0"/>
              <a:t> </a:t>
            </a:r>
            <a:r>
              <a:rPr lang="en-AU" dirty="0" err="1" smtClean="0"/>
              <a:t>amalda</a:t>
            </a:r>
            <a:r>
              <a:rPr lang="en-AU" dirty="0" smtClean="0"/>
              <a:t> </a:t>
            </a:r>
            <a:r>
              <a:rPr lang="en-AU" dirty="0" err="1" smtClean="0"/>
              <a:t>inson</a:t>
            </a:r>
            <a:r>
              <a:rPr lang="en-AU" dirty="0" smtClean="0"/>
              <a:t> </a:t>
            </a:r>
            <a:r>
              <a:rPr lang="en-AU" dirty="0" err="1" smtClean="0"/>
              <a:t>yog'i</a:t>
            </a:r>
            <a:r>
              <a:rPr lang="en-AU" dirty="0" smtClean="0"/>
              <a:t> </a:t>
            </a:r>
            <a:r>
              <a:rPr lang="en-AU" dirty="0" err="1" smtClean="0"/>
              <a:t>hosil</a:t>
            </a:r>
            <a:r>
              <a:rPr lang="en-AU" dirty="0" smtClean="0"/>
              <a:t> </a:t>
            </a:r>
            <a:r>
              <a:rPr lang="en-AU" dirty="0" err="1" smtClean="0"/>
              <a:t>bo'lishida</a:t>
            </a:r>
            <a:r>
              <a:rPr lang="en-AU" dirty="0" smtClean="0"/>
              <a:t> </a:t>
            </a:r>
            <a:r>
              <a:rPr lang="en-AU" dirty="0" err="1" smtClean="0"/>
              <a:t>qatnashmaydi</a:t>
            </a:r>
            <a:r>
              <a:rPr lang="en-AU" dirty="0" smtClean="0"/>
              <a:t>;</a:t>
            </a:r>
          </a:p>
          <a:p>
            <a:r>
              <a:rPr lang="en-AU" dirty="0" err="1" smtClean="0"/>
              <a:t>karbongidratlar</a:t>
            </a:r>
            <a:r>
              <a:rPr lang="en-AU" dirty="0" smtClean="0"/>
              <a:t>, </a:t>
            </a:r>
            <a:r>
              <a:rPr lang="en-AU" dirty="0" err="1" smtClean="0"/>
              <a:t>yog'lar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oqsillarni</a:t>
            </a:r>
            <a:r>
              <a:rPr lang="en-AU" dirty="0" smtClean="0"/>
              <a:t> </a:t>
            </a:r>
            <a:r>
              <a:rPr lang="en-AU" dirty="0" err="1" smtClean="0"/>
              <a:t>ichakda</a:t>
            </a:r>
            <a:r>
              <a:rPr lang="en-AU" dirty="0" smtClean="0"/>
              <a:t> </a:t>
            </a:r>
            <a:r>
              <a:rPr lang="en-AU" dirty="0" err="1" smtClean="0"/>
              <a:t>so’rilishi</a:t>
            </a:r>
            <a:r>
              <a:rPr lang="en-AU" dirty="0" smtClean="0"/>
              <a:t> kun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vaqtga</a:t>
            </a:r>
            <a:r>
              <a:rPr lang="en-AU" dirty="0" smtClean="0"/>
              <a:t> </a:t>
            </a:r>
            <a:r>
              <a:rPr lang="en-AU" dirty="0" err="1" smtClean="0"/>
              <a:t>bog'liq</a:t>
            </a:r>
            <a:r>
              <a:rPr lang="en-AU" dirty="0" smtClean="0"/>
              <a:t> </a:t>
            </a:r>
            <a:r>
              <a:rPr lang="en-AU" dirty="0" err="1" smtClean="0"/>
              <a:t>holda</a:t>
            </a:r>
            <a:r>
              <a:rPr lang="en-AU" dirty="0" smtClean="0"/>
              <a:t> </a:t>
            </a:r>
            <a:r>
              <a:rPr lang="en-AU" dirty="0" err="1" smtClean="0"/>
              <a:t>o'zgaradi</a:t>
            </a:r>
            <a:r>
              <a:rPr lang="en-AU" dirty="0" smtClean="0"/>
              <a:t>;</a:t>
            </a:r>
          </a:p>
          <a:p>
            <a:r>
              <a:rPr lang="en-AU" dirty="0" err="1" smtClean="0"/>
              <a:t>So’rilish</a:t>
            </a:r>
            <a:r>
              <a:rPr lang="en-AU" dirty="0" smtClean="0"/>
              <a:t> </a:t>
            </a:r>
            <a:r>
              <a:rPr lang="en-AU" dirty="0" err="1" smtClean="0"/>
              <a:t>avvalgi</a:t>
            </a:r>
            <a:r>
              <a:rPr lang="en-AU" dirty="0" smtClean="0"/>
              <a:t> </a:t>
            </a:r>
            <a:r>
              <a:rPr lang="en-AU" dirty="0" err="1" smtClean="0"/>
              <a:t>davrda</a:t>
            </a:r>
            <a:r>
              <a:rPr lang="en-AU" dirty="0" smtClean="0"/>
              <a:t> </a:t>
            </a:r>
            <a:r>
              <a:rPr lang="en-AU" dirty="0" err="1" smtClean="0"/>
              <a:t>ichakka</a:t>
            </a:r>
            <a:r>
              <a:rPr lang="en-AU" dirty="0" smtClean="0"/>
              <a:t> </a:t>
            </a:r>
            <a:r>
              <a:rPr lang="en-AU" dirty="0" err="1" smtClean="0"/>
              <a:t>kirgan</a:t>
            </a:r>
            <a:r>
              <a:rPr lang="en-AU" dirty="0" smtClean="0"/>
              <a:t> </a:t>
            </a:r>
            <a:r>
              <a:rPr lang="en-AU" dirty="0" err="1" smtClean="0"/>
              <a:t>mahsulotlarning</a:t>
            </a:r>
            <a:r>
              <a:rPr lang="en-AU" dirty="0" smtClean="0"/>
              <a:t> </a:t>
            </a:r>
            <a:r>
              <a:rPr lang="en-AU" dirty="0" err="1" smtClean="0"/>
              <a:t>kimyoviy</a:t>
            </a:r>
            <a:r>
              <a:rPr lang="en-AU" dirty="0" smtClean="0"/>
              <a:t> </a:t>
            </a:r>
            <a:r>
              <a:rPr lang="en-AU" dirty="0" err="1" smtClean="0"/>
              <a:t>tarkibiga</a:t>
            </a:r>
            <a:r>
              <a:rPr lang="en-AU" dirty="0" smtClean="0"/>
              <a:t> </a:t>
            </a:r>
            <a:r>
              <a:rPr lang="en-AU" dirty="0" err="1" smtClean="0"/>
              <a:t>qarab</a:t>
            </a:r>
            <a:r>
              <a:rPr lang="en-AU" dirty="0" smtClean="0"/>
              <a:t> </a:t>
            </a:r>
            <a:r>
              <a:rPr lang="en-AU" dirty="0" err="1" smtClean="0"/>
              <a:t>o'zgaradi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qilishni</a:t>
            </a:r>
            <a:r>
              <a:rPr lang="en-AU" dirty="0" smtClean="0"/>
              <a:t> </a:t>
            </a:r>
            <a:r>
              <a:rPr lang="en-AU" dirty="0" err="1" smtClean="0"/>
              <a:t>tartibga</a:t>
            </a:r>
            <a:r>
              <a:rPr lang="en-AU" dirty="0" smtClean="0"/>
              <a:t> </a:t>
            </a:r>
            <a:r>
              <a:rPr lang="en-AU" dirty="0" err="1" smtClean="0"/>
              <a:t>solish</a:t>
            </a:r>
            <a:r>
              <a:rPr lang="en-AU" dirty="0" smtClean="0"/>
              <a:t> </a:t>
            </a:r>
            <a:r>
              <a:rPr lang="en-AU" dirty="0" err="1" smtClean="0"/>
              <a:t>vegetativ</a:t>
            </a:r>
            <a:r>
              <a:rPr lang="en-AU" dirty="0" smtClean="0"/>
              <a:t> </a:t>
            </a:r>
            <a:r>
              <a:rPr lang="en-AU" dirty="0" err="1" smtClean="0"/>
              <a:t>nerv</a:t>
            </a:r>
            <a:r>
              <a:rPr lang="en-AU" dirty="0" smtClean="0"/>
              <a:t> </a:t>
            </a:r>
            <a:r>
              <a:rPr lang="en-AU" dirty="0" err="1" smtClean="0"/>
              <a:t>sistemasi</a:t>
            </a:r>
            <a:r>
              <a:rPr lang="en-AU" dirty="0" smtClean="0"/>
              <a:t> </a:t>
            </a:r>
            <a:r>
              <a:rPr lang="en-AU" dirty="0" err="1" smtClean="0"/>
              <a:t>tomonidan</a:t>
            </a:r>
            <a:r>
              <a:rPr lang="en-AU" dirty="0" smtClean="0"/>
              <a:t> ham </a:t>
            </a:r>
            <a:r>
              <a:rPr lang="en-AU" dirty="0" err="1" smtClean="0"/>
              <a:t>ta'minlanadi</a:t>
            </a:r>
            <a:r>
              <a:rPr lang="en-AU" dirty="0" smtClean="0"/>
              <a:t>. </a:t>
            </a:r>
            <a:r>
              <a:rPr lang="en-AU" dirty="0" err="1" smtClean="0"/>
              <a:t>Parasempatik</a:t>
            </a:r>
            <a:r>
              <a:rPr lang="en-AU" dirty="0" smtClean="0"/>
              <a:t> </a:t>
            </a:r>
            <a:r>
              <a:rPr lang="en-AU" dirty="0" err="1" smtClean="0"/>
              <a:t>qism</a:t>
            </a:r>
            <a:r>
              <a:rPr lang="en-AU" dirty="0" smtClean="0"/>
              <a:t> </a:t>
            </a:r>
            <a:r>
              <a:rPr lang="en-AU" dirty="0" err="1" smtClean="0"/>
              <a:t>sekretsiya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harakatlanishni</a:t>
            </a:r>
            <a:r>
              <a:rPr lang="en-AU" dirty="0" smtClean="0"/>
              <a:t> </a:t>
            </a:r>
            <a:r>
              <a:rPr lang="en-AU" dirty="0" err="1" smtClean="0"/>
              <a:t>rag'batlantiradi</a:t>
            </a:r>
            <a:r>
              <a:rPr lang="en-AU" dirty="0" smtClean="0"/>
              <a:t>, </a:t>
            </a:r>
            <a:r>
              <a:rPr lang="en-AU" dirty="0" err="1" smtClean="0"/>
              <a:t>simpatik</a:t>
            </a:r>
            <a:r>
              <a:rPr lang="en-AU" dirty="0" smtClean="0"/>
              <a:t> </a:t>
            </a:r>
            <a:r>
              <a:rPr lang="en-AU" dirty="0" err="1" smtClean="0"/>
              <a:t>qism</a:t>
            </a:r>
            <a:r>
              <a:rPr lang="en-AU" dirty="0" smtClean="0"/>
              <a:t> </a:t>
            </a:r>
            <a:r>
              <a:rPr lang="en-AU" dirty="0" err="1" smtClean="0"/>
              <a:t>esa</a:t>
            </a:r>
            <a:r>
              <a:rPr lang="en-AU" dirty="0" smtClean="0"/>
              <a:t> </a:t>
            </a:r>
            <a:r>
              <a:rPr lang="en-AU" dirty="0" err="1" smtClean="0"/>
              <a:t>bostiriladi</a:t>
            </a:r>
            <a:r>
              <a:rPr lang="en-AU" dirty="0" smtClean="0"/>
              <a:t>.</a:t>
            </a:r>
            <a:endParaRPr lang="ru-RU" dirty="0"/>
          </a:p>
        </p:txBody>
      </p:sp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r:embed="rId2" cstate="print"/>
          <a:srcRect l="36675" t="10178" r="34701" b="16636"/>
          <a:stretch>
            <a:fillRect/>
          </a:stretch>
        </p:blipFill>
        <p:spPr bwMode="auto">
          <a:xfrm>
            <a:off x="5292081" y="332656"/>
            <a:ext cx="385192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964488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/>
              <a:t>Gormonlar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boshqa</a:t>
            </a:r>
            <a:r>
              <a:rPr lang="en-AU" dirty="0" smtClean="0"/>
              <a:t> </a:t>
            </a:r>
            <a:r>
              <a:rPr lang="en-AU" dirty="0" err="1" smtClean="0"/>
              <a:t>biologik</a:t>
            </a:r>
            <a:r>
              <a:rPr lang="en-AU" dirty="0" smtClean="0"/>
              <a:t> </a:t>
            </a:r>
            <a:r>
              <a:rPr lang="en-AU" dirty="0" err="1" smtClean="0"/>
              <a:t>faol</a:t>
            </a:r>
            <a:r>
              <a:rPr lang="en-AU" dirty="0" smtClean="0"/>
              <a:t> </a:t>
            </a:r>
            <a:r>
              <a:rPr lang="en-AU" dirty="0" err="1" smtClean="0"/>
              <a:t>moddalarning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faoliyatiga</a:t>
            </a:r>
            <a:r>
              <a:rPr lang="en-AU" dirty="0" smtClean="0"/>
              <a:t> </a:t>
            </a:r>
            <a:r>
              <a:rPr lang="en-AU" dirty="0" err="1" smtClean="0"/>
              <a:t>ta'siri</a:t>
            </a:r>
            <a:r>
              <a:rPr lang="en-AU" dirty="0" smtClean="0"/>
              <a:t> </a:t>
            </a:r>
            <a:endParaRPr lang="ru-RU" dirty="0"/>
          </a:p>
        </p:txBody>
      </p:sp>
      <p:sp>
        <p:nvSpPr>
          <p:cNvPr id="1048625" name="Содержимое 4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r>
              <a:rPr lang="en-AU" dirty="0" err="1" smtClean="0"/>
              <a:t>Gastroenteropankreatik</a:t>
            </a:r>
            <a:r>
              <a:rPr lang="en-AU" dirty="0" smtClean="0"/>
              <a:t> </a:t>
            </a:r>
            <a:r>
              <a:rPr lang="en-AU" dirty="0" err="1" smtClean="0"/>
              <a:t>endokrin</a:t>
            </a:r>
            <a:r>
              <a:rPr lang="en-AU" dirty="0" smtClean="0"/>
              <a:t> </a:t>
            </a:r>
            <a:r>
              <a:rPr lang="en-AU" dirty="0" err="1" smtClean="0"/>
              <a:t>tizimi</a:t>
            </a:r>
            <a:r>
              <a:rPr lang="en-AU" dirty="0" smtClean="0"/>
              <a:t> "</a:t>
            </a:r>
            <a:r>
              <a:rPr lang="en-AU" dirty="0" err="1" smtClean="0"/>
              <a:t>inson</a:t>
            </a:r>
            <a:r>
              <a:rPr lang="en-AU" dirty="0" smtClean="0"/>
              <a:t> </a:t>
            </a:r>
            <a:r>
              <a:rPr lang="en-AU" dirty="0" err="1" smtClean="0"/>
              <a:t>organizmidagi</a:t>
            </a:r>
            <a:r>
              <a:rPr lang="en-AU" dirty="0" smtClean="0"/>
              <a:t> eng </a:t>
            </a:r>
            <a:r>
              <a:rPr lang="en-AU" dirty="0" err="1" smtClean="0"/>
              <a:t>katta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eng </a:t>
            </a:r>
            <a:r>
              <a:rPr lang="en-AU" dirty="0" err="1" smtClean="0"/>
              <a:t>murakkab</a:t>
            </a:r>
            <a:r>
              <a:rPr lang="en-AU" dirty="0" smtClean="0"/>
              <a:t> </a:t>
            </a:r>
            <a:r>
              <a:rPr lang="en-AU" dirty="0" err="1" smtClean="0"/>
              <a:t>endokrin</a:t>
            </a:r>
            <a:r>
              <a:rPr lang="en-AU" dirty="0" smtClean="0"/>
              <a:t> </a:t>
            </a:r>
            <a:r>
              <a:rPr lang="en-AU" dirty="0" err="1" smtClean="0"/>
              <a:t>sistema</a:t>
            </a:r>
            <a:r>
              <a:rPr lang="en-AU" dirty="0" smtClean="0"/>
              <a:t>" </a:t>
            </a:r>
            <a:r>
              <a:rPr lang="en-AU" dirty="0" err="1" smtClean="0"/>
              <a:t>deb</a:t>
            </a:r>
            <a:r>
              <a:rPr lang="en-AU" dirty="0" smtClean="0"/>
              <a:t> </a:t>
            </a:r>
            <a:r>
              <a:rPr lang="en-AU" dirty="0" err="1" smtClean="0"/>
              <a:t>ataladi</a:t>
            </a:r>
            <a:r>
              <a:rPr lang="en-AU" dirty="0" smtClean="0"/>
              <a:t>. U  </a:t>
            </a:r>
            <a:r>
              <a:rPr lang="en-AU" dirty="0" err="1" smtClean="0"/>
              <a:t>pankreatik</a:t>
            </a:r>
            <a:r>
              <a:rPr lang="en-AU" dirty="0" smtClean="0"/>
              <a:t> </a:t>
            </a:r>
            <a:r>
              <a:rPr lang="en-AU" dirty="0" err="1" smtClean="0"/>
              <a:t>bez</a:t>
            </a:r>
            <a:r>
              <a:rPr lang="en-AU" dirty="0" smtClean="0"/>
              <a:t>, 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ichakdagi</a:t>
            </a:r>
            <a:r>
              <a:rPr lang="en-AU" dirty="0" smtClean="0"/>
              <a:t> </a:t>
            </a:r>
            <a:r>
              <a:rPr lang="en-AU" dirty="0" err="1" smtClean="0"/>
              <a:t>endokrin</a:t>
            </a:r>
            <a:r>
              <a:rPr lang="en-AU" dirty="0" smtClean="0"/>
              <a:t> </a:t>
            </a:r>
            <a:r>
              <a:rPr lang="en-AU" dirty="0" err="1" smtClean="0"/>
              <a:t>hujayralar</a:t>
            </a:r>
            <a:r>
              <a:rPr lang="en-AU" dirty="0" smtClean="0"/>
              <a:t> </a:t>
            </a:r>
            <a:r>
              <a:rPr lang="en-AU" dirty="0" err="1" smtClean="0"/>
              <a:t>kiradi</a:t>
            </a:r>
            <a:endParaRPr lang="en-A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2962672" cy="836712"/>
          </a:xfrm>
        </p:spPr>
        <p:txBody>
          <a:bodyPr>
            <a:normAutofit/>
          </a:bodyPr>
          <a:lstStyle/>
          <a:p>
            <a:r>
              <a:rPr lang="en-AU" dirty="0" err="1" smtClean="0"/>
              <a:t>Gastrin</a:t>
            </a:r>
            <a:endParaRPr lang="ru-RU" dirty="0"/>
          </a:p>
        </p:txBody>
      </p:sp>
      <p:pic>
        <p:nvPicPr>
          <p:cNvPr id="20971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005" t="8587" r="32110" b="16636"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627" name="Прямоугольник 4"/>
          <p:cNvSpPr/>
          <p:nvPr/>
        </p:nvSpPr>
        <p:spPr>
          <a:xfrm>
            <a:off x="251520" y="764704"/>
            <a:ext cx="3600400" cy="491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750" dirty="0" err="1" smtClean="0"/>
              <a:t>Gastrin</a:t>
            </a:r>
            <a:r>
              <a:rPr lang="en-AU" sz="1750" dirty="0" smtClean="0"/>
              <a:t> - </a:t>
            </a:r>
            <a:r>
              <a:rPr lang="en-AU" sz="1750" dirty="0" err="1" smtClean="0"/>
              <a:t>oshqozon</a:t>
            </a:r>
            <a:r>
              <a:rPr lang="en-AU" sz="1750" dirty="0" smtClean="0"/>
              <a:t> </a:t>
            </a:r>
            <a:r>
              <a:rPr lang="en-AU" sz="1750" dirty="0" err="1" smtClean="0"/>
              <a:t>pylorik</a:t>
            </a:r>
            <a:r>
              <a:rPr lang="en-AU" sz="1750" dirty="0" smtClean="0"/>
              <a:t> </a:t>
            </a:r>
            <a:r>
              <a:rPr lang="en-AU" sz="1750" dirty="0" err="1" smtClean="0"/>
              <a:t>mintaqasida</a:t>
            </a:r>
            <a:r>
              <a:rPr lang="en-AU" sz="1750" dirty="0" smtClean="0"/>
              <a:t> </a:t>
            </a:r>
            <a:r>
              <a:rPr lang="en-AU" sz="1750" dirty="0" err="1" smtClean="0"/>
              <a:t>joylashgan</a:t>
            </a:r>
            <a:r>
              <a:rPr lang="en-AU" sz="1750" dirty="0" smtClean="0"/>
              <a:t> </a:t>
            </a:r>
            <a:r>
              <a:rPr lang="en-AU" sz="1750" dirty="0" err="1" smtClean="0"/>
              <a:t>oshqozon</a:t>
            </a:r>
            <a:r>
              <a:rPr lang="en-AU" sz="1750" dirty="0" smtClean="0"/>
              <a:t> G-</a:t>
            </a:r>
            <a:r>
              <a:rPr lang="en-AU" sz="1750" dirty="0" err="1" smtClean="0"/>
              <a:t>hujayralari</a:t>
            </a:r>
            <a:r>
              <a:rPr lang="en-AU" sz="1750" dirty="0" smtClean="0"/>
              <a:t> </a:t>
            </a:r>
            <a:r>
              <a:rPr lang="en-AU" sz="1750" dirty="0" err="1" smtClean="0"/>
              <a:t>tomonidan</a:t>
            </a:r>
            <a:r>
              <a:rPr lang="en-AU" sz="1750" dirty="0" smtClean="0"/>
              <a:t> </a:t>
            </a:r>
            <a:r>
              <a:rPr lang="en-AU" sz="1750" dirty="0" err="1" smtClean="0"/>
              <a:t>sintez</a:t>
            </a:r>
            <a:r>
              <a:rPr lang="en-AU" sz="1750" dirty="0" smtClean="0"/>
              <a:t> </a:t>
            </a:r>
            <a:r>
              <a:rPr lang="en-AU" sz="1750" dirty="0" err="1" smtClean="0"/>
              <a:t>qilingan</a:t>
            </a:r>
            <a:r>
              <a:rPr lang="en-AU" sz="1750" dirty="0" smtClean="0"/>
              <a:t> </a:t>
            </a:r>
            <a:r>
              <a:rPr lang="en-AU" sz="1750" dirty="0" err="1" smtClean="0"/>
              <a:t>gormon</a:t>
            </a:r>
            <a:r>
              <a:rPr lang="en-AU" sz="1750" dirty="0" smtClean="0"/>
              <a:t>. </a:t>
            </a:r>
            <a:r>
              <a:rPr lang="en-AU" sz="1750" dirty="0" err="1" smtClean="0"/>
              <a:t>Gastrin</a:t>
            </a:r>
            <a:r>
              <a:rPr lang="en-AU" sz="1750" dirty="0" smtClean="0"/>
              <a:t> </a:t>
            </a:r>
            <a:r>
              <a:rPr lang="en-AU" sz="1750" dirty="0" err="1" smtClean="0"/>
              <a:t>oshqozonda</a:t>
            </a:r>
            <a:r>
              <a:rPr lang="en-AU" sz="1750" dirty="0" smtClean="0"/>
              <a:t> </a:t>
            </a:r>
            <a:r>
              <a:rPr lang="en-AU" sz="1750" dirty="0" err="1" smtClean="0"/>
              <a:t>ma'lum</a:t>
            </a:r>
            <a:r>
              <a:rPr lang="en-AU" sz="1750" dirty="0" smtClean="0"/>
              <a:t> </a:t>
            </a:r>
            <a:r>
              <a:rPr lang="en-AU" sz="1750" dirty="0" err="1" smtClean="0"/>
              <a:t>gastrin</a:t>
            </a:r>
            <a:r>
              <a:rPr lang="en-AU" sz="1750" dirty="0" smtClean="0"/>
              <a:t> </a:t>
            </a:r>
            <a:r>
              <a:rPr lang="en-AU" sz="1750" dirty="0" err="1" smtClean="0"/>
              <a:t>retseptorlari</a:t>
            </a:r>
            <a:r>
              <a:rPr lang="en-AU" sz="1750" dirty="0" smtClean="0"/>
              <a:t> </a:t>
            </a:r>
            <a:r>
              <a:rPr lang="en-AU" sz="1750" dirty="0" err="1" smtClean="0"/>
              <a:t>bilan</a:t>
            </a:r>
            <a:r>
              <a:rPr lang="en-AU" sz="1750" dirty="0" smtClean="0"/>
              <a:t> </a:t>
            </a:r>
            <a:r>
              <a:rPr lang="en-AU" sz="1750" dirty="0" err="1" smtClean="0"/>
              <a:t>bog'lanadi</a:t>
            </a:r>
            <a:r>
              <a:rPr lang="en-AU" sz="1750" dirty="0" smtClean="0"/>
              <a:t>. </a:t>
            </a:r>
            <a:r>
              <a:rPr lang="en-AU" sz="1750" dirty="0" err="1" smtClean="0"/>
              <a:t>Oshqozon</a:t>
            </a:r>
            <a:r>
              <a:rPr lang="en-AU" sz="1750" dirty="0" smtClean="0"/>
              <a:t> parietal </a:t>
            </a:r>
            <a:r>
              <a:rPr lang="en-AU" sz="1750" dirty="0" err="1" smtClean="0"/>
              <a:t>hujayralarida</a:t>
            </a:r>
            <a:r>
              <a:rPr lang="en-AU" sz="1750" dirty="0" smtClean="0"/>
              <a:t> </a:t>
            </a:r>
            <a:r>
              <a:rPr lang="en-AU" sz="1750" dirty="0" err="1" smtClean="0"/>
              <a:t>adenilat</a:t>
            </a:r>
            <a:r>
              <a:rPr lang="en-AU" sz="1750" dirty="0" smtClean="0"/>
              <a:t> </a:t>
            </a:r>
            <a:r>
              <a:rPr lang="en-AU" sz="1750" dirty="0" err="1" smtClean="0"/>
              <a:t>siklaza</a:t>
            </a:r>
            <a:r>
              <a:rPr lang="en-AU" sz="1750" dirty="0" smtClean="0"/>
              <a:t> </a:t>
            </a:r>
            <a:r>
              <a:rPr lang="en-AU" sz="1750" dirty="0" err="1" smtClean="0"/>
              <a:t>faolligining</a:t>
            </a:r>
            <a:r>
              <a:rPr lang="en-AU" sz="1750" dirty="0" smtClean="0"/>
              <a:t> </a:t>
            </a:r>
            <a:r>
              <a:rPr lang="en-AU" sz="1750" dirty="0" err="1" smtClean="0"/>
              <a:t>oshishi</a:t>
            </a:r>
            <a:r>
              <a:rPr lang="en-AU" sz="1750" dirty="0" smtClean="0"/>
              <a:t> </a:t>
            </a:r>
            <a:r>
              <a:rPr lang="en-AU" sz="1750" dirty="0" err="1" smtClean="0"/>
              <a:t>natijasida</a:t>
            </a:r>
            <a:r>
              <a:rPr lang="en-AU" sz="1750" dirty="0" smtClean="0"/>
              <a:t> </a:t>
            </a:r>
            <a:r>
              <a:rPr lang="en-AU" sz="1750" dirty="0" err="1" smtClean="0"/>
              <a:t>me'da</a:t>
            </a:r>
            <a:r>
              <a:rPr lang="en-AU" sz="1750" dirty="0" smtClean="0"/>
              <a:t> </a:t>
            </a:r>
            <a:r>
              <a:rPr lang="en-AU" sz="1750" dirty="0" err="1" smtClean="0"/>
              <a:t>shirasining</a:t>
            </a:r>
            <a:r>
              <a:rPr lang="en-AU" sz="1750" dirty="0" smtClean="0"/>
              <a:t>, </a:t>
            </a:r>
            <a:r>
              <a:rPr lang="en-AU" sz="1750" dirty="0" err="1" smtClean="0"/>
              <a:t>ayniqsa</a:t>
            </a:r>
            <a:r>
              <a:rPr lang="en-AU" sz="1750" dirty="0" smtClean="0"/>
              <a:t>, </a:t>
            </a:r>
            <a:r>
              <a:rPr lang="en-AU" sz="1750" dirty="0" err="1" smtClean="0"/>
              <a:t>HCl</a:t>
            </a:r>
            <a:r>
              <a:rPr lang="en-AU" sz="1750" dirty="0" smtClean="0"/>
              <a:t> </a:t>
            </a:r>
            <a:r>
              <a:rPr lang="en-AU" sz="1750" dirty="0" err="1" smtClean="0"/>
              <a:t>sekretsiyasida</a:t>
            </a:r>
            <a:r>
              <a:rPr lang="en-AU" sz="1750" dirty="0" smtClean="0"/>
              <a:t> </a:t>
            </a:r>
            <a:r>
              <a:rPr lang="en-AU" sz="1750" dirty="0" err="1" smtClean="0"/>
              <a:t>o'sish</a:t>
            </a:r>
            <a:r>
              <a:rPr lang="en-AU" sz="1750" dirty="0" smtClean="0"/>
              <a:t> </a:t>
            </a:r>
            <a:r>
              <a:rPr lang="en-AU" sz="1750" dirty="0" err="1" smtClean="0"/>
              <a:t>kuzatiladi</a:t>
            </a:r>
            <a:r>
              <a:rPr lang="en-AU" sz="1750" dirty="0" smtClean="0"/>
              <a:t>. </a:t>
            </a:r>
            <a:r>
              <a:rPr lang="en-AU" sz="1750" dirty="0" err="1" smtClean="0"/>
              <a:t>Gastrin</a:t>
            </a:r>
            <a:r>
              <a:rPr lang="en-AU" sz="1750" dirty="0" smtClean="0"/>
              <a:t> </a:t>
            </a:r>
            <a:r>
              <a:rPr lang="en-AU" sz="1750" dirty="0" err="1" smtClean="0"/>
              <a:t>shuningdek</a:t>
            </a:r>
            <a:r>
              <a:rPr lang="en-AU" sz="1750" dirty="0" smtClean="0"/>
              <a:t> </a:t>
            </a:r>
            <a:r>
              <a:rPr lang="en-AU" sz="1750" dirty="0" err="1" smtClean="0"/>
              <a:t>oshqozonning</a:t>
            </a:r>
            <a:r>
              <a:rPr lang="en-AU" sz="1750" dirty="0" smtClean="0"/>
              <a:t> </a:t>
            </a:r>
            <a:r>
              <a:rPr lang="en-AU" sz="1750" dirty="0" err="1" smtClean="0"/>
              <a:t>asosiy</a:t>
            </a:r>
            <a:r>
              <a:rPr lang="en-AU" sz="1750" dirty="0" smtClean="0"/>
              <a:t> </a:t>
            </a:r>
            <a:r>
              <a:rPr lang="en-AU" sz="1750" dirty="0" err="1" smtClean="0"/>
              <a:t>hujayralari</a:t>
            </a:r>
            <a:r>
              <a:rPr lang="en-AU" sz="1750" dirty="0" smtClean="0"/>
              <a:t> </a:t>
            </a:r>
            <a:r>
              <a:rPr lang="en-AU" sz="1750" dirty="0" err="1" smtClean="0"/>
              <a:t>tomonidan</a:t>
            </a:r>
            <a:r>
              <a:rPr lang="en-AU" sz="1750" dirty="0" smtClean="0"/>
              <a:t> pepsin </a:t>
            </a:r>
            <a:r>
              <a:rPr lang="en-AU" sz="1750" dirty="0" err="1" smtClean="0"/>
              <a:t>sekretsiyasini</a:t>
            </a:r>
            <a:r>
              <a:rPr lang="en-AU" sz="1750" dirty="0" smtClean="0"/>
              <a:t> </a:t>
            </a:r>
            <a:r>
              <a:rPr lang="en-AU" sz="1750" dirty="0" err="1" smtClean="0"/>
              <a:t>oshiradi</a:t>
            </a:r>
            <a:r>
              <a:rPr lang="en-AU" sz="1750" dirty="0" smtClean="0"/>
              <a:t>, </a:t>
            </a:r>
            <a:r>
              <a:rPr lang="en-AU" sz="1750" dirty="0" err="1" smtClean="0"/>
              <a:t>bu</a:t>
            </a:r>
            <a:r>
              <a:rPr lang="en-AU" sz="1750" dirty="0" smtClean="0"/>
              <a:t> </a:t>
            </a:r>
            <a:r>
              <a:rPr lang="en-AU" sz="1750" dirty="0" err="1" smtClean="0"/>
              <a:t>me'da</a:t>
            </a:r>
            <a:r>
              <a:rPr lang="en-AU" sz="1750" dirty="0" smtClean="0"/>
              <a:t> </a:t>
            </a:r>
            <a:r>
              <a:rPr lang="en-AU" sz="1750" dirty="0" err="1" smtClean="0"/>
              <a:t>shirasining</a:t>
            </a:r>
            <a:r>
              <a:rPr lang="en-AU" sz="1750" dirty="0" smtClean="0"/>
              <a:t> </a:t>
            </a:r>
            <a:r>
              <a:rPr lang="en-AU" sz="1750" dirty="0" err="1" smtClean="0"/>
              <a:t>kislotaliligi</a:t>
            </a:r>
            <a:r>
              <a:rPr lang="en-AU" sz="1750" dirty="0" smtClean="0"/>
              <a:t> </a:t>
            </a:r>
            <a:r>
              <a:rPr lang="en-AU" sz="1750" dirty="0" err="1" smtClean="0"/>
              <a:t>oshishi</a:t>
            </a:r>
            <a:r>
              <a:rPr lang="en-AU" sz="1750" dirty="0" smtClean="0"/>
              <a:t> </a:t>
            </a:r>
            <a:r>
              <a:rPr lang="en-AU" sz="1750" dirty="0" err="1" smtClean="0"/>
              <a:t>bilan</a:t>
            </a:r>
            <a:r>
              <a:rPr lang="en-AU" sz="1750" dirty="0" smtClean="0"/>
              <a:t> </a:t>
            </a:r>
            <a:r>
              <a:rPr lang="en-AU" sz="1750" dirty="0" err="1" smtClean="0"/>
              <a:t>birga</a:t>
            </a:r>
            <a:r>
              <a:rPr lang="en-AU" sz="1750" dirty="0" smtClean="0"/>
              <a:t>, pepsin </a:t>
            </a:r>
            <a:r>
              <a:rPr lang="en-AU" sz="1750" dirty="0" err="1" smtClean="0"/>
              <a:t>ta'siri</a:t>
            </a:r>
            <a:r>
              <a:rPr lang="en-AU" sz="1750" dirty="0" smtClean="0"/>
              <a:t> </a:t>
            </a:r>
            <a:r>
              <a:rPr lang="en-AU" sz="1750" dirty="0" err="1" smtClean="0"/>
              <a:t>uchun</a:t>
            </a:r>
            <a:r>
              <a:rPr lang="en-AU" sz="1750" dirty="0" smtClean="0"/>
              <a:t> </a:t>
            </a:r>
            <a:r>
              <a:rPr lang="en-AU" sz="1750" dirty="0" err="1" smtClean="0"/>
              <a:t>tegmaslik</a:t>
            </a:r>
            <a:r>
              <a:rPr lang="en-AU" sz="1750" dirty="0" smtClean="0"/>
              <a:t> pH </a:t>
            </a:r>
            <a:r>
              <a:rPr lang="en-AU" sz="1750" dirty="0" err="1" smtClean="0"/>
              <a:t>ni</a:t>
            </a:r>
            <a:r>
              <a:rPr lang="en-AU" sz="1750" dirty="0" smtClean="0"/>
              <a:t> </a:t>
            </a:r>
            <a:r>
              <a:rPr lang="en-AU" sz="1750" dirty="0" err="1" smtClean="0"/>
              <a:t>ta'minlaydi</a:t>
            </a:r>
            <a:r>
              <a:rPr lang="en-AU" sz="1750" dirty="0" smtClean="0"/>
              <a:t>, </a:t>
            </a:r>
            <a:r>
              <a:rPr lang="en-AU" sz="1750" dirty="0" err="1" smtClean="0"/>
              <a:t>oshqozonda</a:t>
            </a:r>
            <a:r>
              <a:rPr lang="en-AU" sz="1750" dirty="0" smtClean="0"/>
              <a:t> </a:t>
            </a:r>
            <a:r>
              <a:rPr lang="en-AU" sz="1750" dirty="0" err="1" smtClean="0"/>
              <a:t>oziq-ovqatning</a:t>
            </a:r>
            <a:r>
              <a:rPr lang="en-AU" sz="1750" dirty="0" smtClean="0"/>
              <a:t> </a:t>
            </a:r>
            <a:r>
              <a:rPr lang="en-AU" sz="1750" dirty="0" err="1" smtClean="0"/>
              <a:t>maqbul</a:t>
            </a:r>
            <a:r>
              <a:rPr lang="en-AU" sz="1750" dirty="0" smtClean="0"/>
              <a:t> </a:t>
            </a:r>
            <a:r>
              <a:rPr lang="en-AU" sz="1750" dirty="0" err="1" smtClean="0"/>
              <a:t>hazm</a:t>
            </a:r>
            <a:r>
              <a:rPr lang="en-AU" sz="1750" dirty="0" smtClean="0"/>
              <a:t> </a:t>
            </a:r>
            <a:r>
              <a:rPr lang="en-AU" sz="1750" dirty="0" err="1" smtClean="0"/>
              <a:t>qilinishini</a:t>
            </a:r>
            <a:r>
              <a:rPr lang="en-AU" sz="1750" dirty="0" smtClean="0"/>
              <a:t> </a:t>
            </a:r>
            <a:r>
              <a:rPr lang="en-AU" sz="1750" dirty="0" err="1" smtClean="0"/>
              <a:t>ta'minlaydi</a:t>
            </a:r>
            <a:r>
              <a:rPr lang="en-AU" sz="1750" dirty="0" smtClean="0"/>
              <a:t>. </a:t>
            </a:r>
            <a:endParaRPr lang="ru-RU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48596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	</a:t>
            </a:r>
            <a:r>
              <a:rPr lang="en-AU" dirty="0" err="1" smtClean="0"/>
              <a:t>Biologik</a:t>
            </a:r>
            <a:r>
              <a:rPr lang="en-AU" dirty="0" smtClean="0"/>
              <a:t> </a:t>
            </a:r>
            <a:r>
              <a:rPr lang="en-AU" dirty="0" err="1" smtClean="0"/>
              <a:t>kimyo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fiziologiyaning</a:t>
            </a:r>
            <a:r>
              <a:rPr lang="en-AU" dirty="0" smtClean="0"/>
              <a:t> </a:t>
            </a:r>
            <a:r>
              <a:rPr lang="en-AU" dirty="0" err="1" smtClean="0"/>
              <a:t>ko'plab</a:t>
            </a:r>
            <a:r>
              <a:rPr lang="en-AU" dirty="0" smtClean="0"/>
              <a:t> </a:t>
            </a:r>
            <a:r>
              <a:rPr lang="en-AU" dirty="0" err="1" smtClean="0"/>
              <a:t>bo'limlari</a:t>
            </a:r>
            <a:r>
              <a:rPr lang="en-AU" dirty="0" smtClean="0"/>
              <a:t> </a:t>
            </a:r>
            <a:r>
              <a:rPr lang="en-AU" dirty="0" err="1" smtClean="0"/>
              <a:t>orasida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biokimyosi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masalalari</a:t>
            </a:r>
            <a:r>
              <a:rPr lang="en-AU" dirty="0" smtClean="0"/>
              <a:t> </a:t>
            </a:r>
            <a:r>
              <a:rPr lang="en-AU" dirty="0" err="1" smtClean="0"/>
              <a:t>alohida</a:t>
            </a:r>
            <a:r>
              <a:rPr lang="en-AU" dirty="0" smtClean="0"/>
              <a:t> </a:t>
            </a:r>
            <a:r>
              <a:rPr lang="en-AU" dirty="0" err="1" smtClean="0"/>
              <a:t>o'rin</a:t>
            </a:r>
            <a:r>
              <a:rPr lang="en-AU" dirty="0" smtClean="0"/>
              <a:t> </a:t>
            </a:r>
            <a:r>
              <a:rPr lang="en-AU" dirty="0" err="1" smtClean="0"/>
              <a:t>tutadi</a:t>
            </a:r>
            <a:r>
              <a:rPr lang="en-AU" dirty="0" smtClean="0"/>
              <a:t>, </a:t>
            </a:r>
            <a:r>
              <a:rPr lang="en-AU" dirty="0" err="1" smtClean="0"/>
              <a:t>chunki</a:t>
            </a:r>
            <a:r>
              <a:rPr lang="en-AU" dirty="0" smtClean="0"/>
              <a:t> </a:t>
            </a:r>
            <a:r>
              <a:rPr lang="en-AU" dirty="0" err="1" smtClean="0"/>
              <a:t>sog'liq</a:t>
            </a:r>
            <a:r>
              <a:rPr lang="en-AU" dirty="0" smtClean="0"/>
              <a:t> </a:t>
            </a:r>
            <a:r>
              <a:rPr lang="en-AU" dirty="0" err="1" smtClean="0"/>
              <a:t>muammolari</a:t>
            </a:r>
            <a:r>
              <a:rPr lang="en-AU" dirty="0" smtClean="0"/>
              <a:t> </a:t>
            </a:r>
            <a:r>
              <a:rPr lang="en-AU" dirty="0" err="1" smtClean="0"/>
              <a:t>ko'pincha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muammolari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boshlanadi</a:t>
            </a:r>
            <a:r>
              <a:rPr lang="en-AU" dirty="0" smtClean="0"/>
              <a:t>.</a:t>
            </a:r>
          </a:p>
          <a:p>
            <a:pPr>
              <a:buNone/>
            </a:pPr>
            <a:r>
              <a:rPr lang="en-AU" dirty="0" smtClean="0"/>
              <a:t>	</a:t>
            </a:r>
            <a:r>
              <a:rPr lang="en-AU" dirty="0" err="1" smtClean="0"/>
              <a:t>Shu</a:t>
            </a:r>
            <a:r>
              <a:rPr lang="en-AU" dirty="0" smtClean="0"/>
              <a:t> </a:t>
            </a:r>
            <a:r>
              <a:rPr lang="en-AU" dirty="0" err="1" smtClean="0"/>
              <a:t>munosabat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tibbiyot</a:t>
            </a:r>
            <a:r>
              <a:rPr lang="en-AU" dirty="0" smtClean="0"/>
              <a:t> </a:t>
            </a:r>
            <a:r>
              <a:rPr lang="en-AU" dirty="0" err="1" smtClean="0"/>
              <a:t>maktablari</a:t>
            </a:r>
            <a:r>
              <a:rPr lang="en-AU" dirty="0" smtClean="0"/>
              <a:t> </a:t>
            </a:r>
            <a:r>
              <a:rPr lang="en-AU" dirty="0" err="1" smtClean="0"/>
              <a:t>talabalari</a:t>
            </a:r>
            <a:r>
              <a:rPr lang="en-AU" dirty="0" smtClean="0"/>
              <a:t>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jarayonlarining</a:t>
            </a:r>
            <a:r>
              <a:rPr lang="en-AU" dirty="0" smtClean="0"/>
              <a:t> </a:t>
            </a:r>
            <a:r>
              <a:rPr lang="en-AU" dirty="0" err="1" smtClean="0"/>
              <a:t>funktsional</a:t>
            </a:r>
            <a:r>
              <a:rPr lang="en-AU" dirty="0" smtClean="0"/>
              <a:t> (</a:t>
            </a:r>
            <a:r>
              <a:rPr lang="en-AU" dirty="0" err="1" smtClean="0"/>
              <a:t>fiziologik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biokimyoviy</a:t>
            </a:r>
            <a:r>
              <a:rPr lang="en-AU" dirty="0" smtClean="0"/>
              <a:t>) </a:t>
            </a:r>
            <a:r>
              <a:rPr lang="en-AU" dirty="0" err="1" smtClean="0"/>
              <a:t>asoslarini</a:t>
            </a:r>
            <a:r>
              <a:rPr lang="en-AU" dirty="0" smtClean="0"/>
              <a:t> </a:t>
            </a:r>
            <a:r>
              <a:rPr lang="en-AU" dirty="0" err="1" smtClean="0"/>
              <a:t>aniq</a:t>
            </a:r>
            <a:r>
              <a:rPr lang="en-AU" dirty="0" smtClean="0"/>
              <a:t> </a:t>
            </a:r>
            <a:r>
              <a:rPr lang="en-AU" dirty="0" err="1" smtClean="0"/>
              <a:t>tushunishlari</a:t>
            </a:r>
            <a:r>
              <a:rPr lang="en-AU" dirty="0" smtClean="0"/>
              <a:t> </a:t>
            </a:r>
            <a:r>
              <a:rPr lang="en-AU" dirty="0" err="1" smtClean="0"/>
              <a:t>kerak</a:t>
            </a:r>
            <a:endParaRPr lang="en-A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AU" dirty="0" err="1" smtClean="0"/>
              <a:t>Gastrin</a:t>
            </a:r>
            <a:endParaRPr lang="ru-RU" dirty="0"/>
          </a:p>
        </p:txBody>
      </p:sp>
      <p:sp>
        <p:nvSpPr>
          <p:cNvPr id="1048629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96667"/>
          </a:bodyPr>
          <a:lstStyle/>
          <a:p>
            <a:r>
              <a:rPr lang="en-AU" dirty="0" err="1" smtClean="0"/>
              <a:t>Shu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birga</a:t>
            </a:r>
            <a:r>
              <a:rPr lang="en-AU" dirty="0" smtClean="0"/>
              <a:t>, </a:t>
            </a:r>
            <a:r>
              <a:rPr lang="en-AU" dirty="0" err="1" smtClean="0"/>
              <a:t>gastrin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qavatida</a:t>
            </a:r>
            <a:r>
              <a:rPr lang="en-AU" dirty="0" smtClean="0"/>
              <a:t> </a:t>
            </a:r>
            <a:r>
              <a:rPr lang="en-AU" dirty="0" err="1" smtClean="0"/>
              <a:t>bikarbonatlar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qavatlarning</a:t>
            </a:r>
            <a:r>
              <a:rPr lang="en-AU" dirty="0" smtClean="0"/>
              <a:t> </a:t>
            </a:r>
            <a:r>
              <a:rPr lang="en-AU" dirty="0" err="1" smtClean="0"/>
              <a:t>sekretsiyasini</a:t>
            </a:r>
            <a:r>
              <a:rPr lang="en-AU" dirty="0" smtClean="0"/>
              <a:t> </a:t>
            </a:r>
            <a:r>
              <a:rPr lang="en-AU" dirty="0" err="1" smtClean="0"/>
              <a:t>oshiradi</a:t>
            </a:r>
            <a:r>
              <a:rPr lang="en-AU" dirty="0" smtClean="0"/>
              <a:t>, </a:t>
            </a:r>
            <a:r>
              <a:rPr lang="en-AU" dirty="0" err="1" smtClean="0"/>
              <a:t>shunda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qavatni</a:t>
            </a:r>
            <a:r>
              <a:rPr lang="en-AU" dirty="0" smtClean="0"/>
              <a:t> </a:t>
            </a:r>
            <a:r>
              <a:rPr lang="en-AU" dirty="0" err="1" smtClean="0"/>
              <a:t>xlorid</a:t>
            </a:r>
            <a:r>
              <a:rPr lang="en-AU" dirty="0" smtClean="0"/>
              <a:t> </a:t>
            </a:r>
            <a:r>
              <a:rPr lang="en-AU" dirty="0" err="1" smtClean="0"/>
              <a:t>kislotasi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pepsinga</a:t>
            </a:r>
            <a:r>
              <a:rPr lang="en-AU" dirty="0" smtClean="0"/>
              <a:t> </a:t>
            </a:r>
            <a:r>
              <a:rPr lang="en-AU" dirty="0" err="1" smtClean="0"/>
              <a:t>ta'sir</a:t>
            </a:r>
            <a:r>
              <a:rPr lang="en-AU" dirty="0" smtClean="0"/>
              <a:t> </a:t>
            </a:r>
            <a:r>
              <a:rPr lang="en-AU" dirty="0" err="1" smtClean="0"/>
              <a:t>qilishdan</a:t>
            </a:r>
            <a:r>
              <a:rPr lang="en-AU" dirty="0" smtClean="0"/>
              <a:t> </a:t>
            </a:r>
            <a:r>
              <a:rPr lang="en-AU" dirty="0" err="1" smtClean="0"/>
              <a:t>himoya</a:t>
            </a:r>
            <a:r>
              <a:rPr lang="en-AU" dirty="0" smtClean="0"/>
              <a:t> </a:t>
            </a:r>
            <a:r>
              <a:rPr lang="en-AU" dirty="0" err="1" smtClean="0"/>
              <a:t>qiladi</a:t>
            </a:r>
            <a:r>
              <a:rPr lang="en-AU" dirty="0" smtClean="0"/>
              <a:t>. </a:t>
            </a:r>
            <a:r>
              <a:rPr lang="en-AU" dirty="0" err="1" smtClean="0"/>
              <a:t>Gastrin</a:t>
            </a:r>
            <a:r>
              <a:rPr lang="en-AU" dirty="0" smtClean="0"/>
              <a:t> </a:t>
            </a:r>
            <a:r>
              <a:rPr lang="en-AU" dirty="0" err="1" smtClean="0"/>
              <a:t>gastrik</a:t>
            </a:r>
            <a:r>
              <a:rPr lang="en-AU" dirty="0" smtClean="0"/>
              <a:t> </a:t>
            </a:r>
            <a:r>
              <a:rPr lang="en-AU" dirty="0" err="1" smtClean="0"/>
              <a:t>bo'shatishni</a:t>
            </a:r>
            <a:r>
              <a:rPr lang="en-AU" dirty="0" smtClean="0"/>
              <a:t> </a:t>
            </a:r>
            <a:r>
              <a:rPr lang="en-AU" dirty="0" err="1" smtClean="0"/>
              <a:t>inhibe</a:t>
            </a:r>
            <a:r>
              <a:rPr lang="en-AU" dirty="0" smtClean="0"/>
              <a:t> </a:t>
            </a:r>
            <a:r>
              <a:rPr lang="en-AU" dirty="0" err="1" smtClean="0"/>
              <a:t>qiladi</a:t>
            </a:r>
            <a:r>
              <a:rPr lang="en-AU" dirty="0" smtClean="0"/>
              <a:t>, </a:t>
            </a:r>
            <a:r>
              <a:rPr lang="en-AU" dirty="0" err="1" smtClean="0"/>
              <a:t>bu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birikmalarida</a:t>
            </a:r>
            <a:r>
              <a:rPr lang="en-AU" dirty="0" smtClean="0"/>
              <a:t> </a:t>
            </a:r>
            <a:r>
              <a:rPr lang="en-AU" dirty="0" err="1" smtClean="0"/>
              <a:t>xlorid</a:t>
            </a:r>
            <a:r>
              <a:rPr lang="en-AU" dirty="0" smtClean="0"/>
              <a:t> </a:t>
            </a:r>
            <a:r>
              <a:rPr lang="en-AU" dirty="0" err="1" smtClean="0"/>
              <a:t>kislotasi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pepsinga</a:t>
            </a:r>
            <a:r>
              <a:rPr lang="en-AU" dirty="0" smtClean="0"/>
              <a:t> </a:t>
            </a:r>
            <a:r>
              <a:rPr lang="en-AU" dirty="0" err="1" smtClean="0"/>
              <a:t>ta'sir</a:t>
            </a:r>
            <a:r>
              <a:rPr lang="en-AU" dirty="0" smtClean="0"/>
              <a:t> </a:t>
            </a:r>
            <a:r>
              <a:rPr lang="en-AU" dirty="0" err="1" smtClean="0"/>
              <a:t>qilishning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bo'lishini</a:t>
            </a:r>
            <a:r>
              <a:rPr lang="en-AU" dirty="0" smtClean="0"/>
              <a:t> </a:t>
            </a:r>
            <a:r>
              <a:rPr lang="en-AU" dirty="0" err="1" smtClean="0"/>
              <a:t>ta'minlash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</a:t>
            </a:r>
            <a:r>
              <a:rPr lang="en-AU" dirty="0" err="1" smtClean="0"/>
              <a:t>etarli</a:t>
            </a:r>
            <a:r>
              <a:rPr lang="en-AU" dirty="0" smtClean="0"/>
              <a:t> </a:t>
            </a:r>
            <a:r>
              <a:rPr lang="en-AU" dirty="0" err="1" smtClean="0"/>
              <a:t>bo'ladi</a:t>
            </a:r>
            <a:r>
              <a:rPr lang="en-AU" dirty="0" smtClean="0"/>
              <a:t>. </a:t>
            </a:r>
            <a:r>
              <a:rPr lang="en-AU" dirty="0" err="1" smtClean="0"/>
              <a:t>Bundan</a:t>
            </a:r>
            <a:r>
              <a:rPr lang="en-AU" dirty="0" smtClean="0"/>
              <a:t> </a:t>
            </a:r>
            <a:r>
              <a:rPr lang="en-AU" dirty="0" err="1" smtClean="0"/>
              <a:t>tashqari</a:t>
            </a:r>
            <a:r>
              <a:rPr lang="en-AU" dirty="0" smtClean="0"/>
              <a:t>, </a:t>
            </a:r>
            <a:r>
              <a:rPr lang="en-AU" dirty="0" err="1" smtClean="0"/>
              <a:t>gastrin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qavatida</a:t>
            </a:r>
            <a:r>
              <a:rPr lang="en-AU" dirty="0" smtClean="0"/>
              <a:t> prostaglandin E </a:t>
            </a:r>
            <a:r>
              <a:rPr lang="en-AU" dirty="0" err="1" smtClean="0"/>
              <a:t>ni</a:t>
            </a:r>
            <a:r>
              <a:rPr lang="en-AU" dirty="0" smtClean="0"/>
              <a:t> </a:t>
            </a:r>
            <a:r>
              <a:rPr lang="en-AU" dirty="0" err="1" smtClean="0"/>
              <a:t>ishlab</a:t>
            </a:r>
            <a:r>
              <a:rPr lang="en-AU" dirty="0" smtClean="0"/>
              <a:t> </a:t>
            </a:r>
            <a:r>
              <a:rPr lang="en-AU" dirty="0" err="1" smtClean="0"/>
              <a:t>chiqaradi</a:t>
            </a:r>
            <a:r>
              <a:rPr lang="en-AU" dirty="0" smtClean="0"/>
              <a:t>, </a:t>
            </a:r>
            <a:r>
              <a:rPr lang="en-AU" dirty="0" err="1" smtClean="0"/>
              <a:t>bu</a:t>
            </a:r>
            <a:r>
              <a:rPr lang="en-AU" dirty="0" smtClean="0"/>
              <a:t> </a:t>
            </a:r>
            <a:r>
              <a:rPr lang="en-AU" dirty="0" err="1" smtClean="0"/>
              <a:t>qon</a:t>
            </a:r>
            <a:r>
              <a:rPr lang="en-AU" dirty="0" smtClean="0"/>
              <a:t> </a:t>
            </a:r>
            <a:r>
              <a:rPr lang="en-AU" dirty="0" err="1" smtClean="0"/>
              <a:t>tomirlari</a:t>
            </a:r>
            <a:r>
              <a:rPr lang="en-AU" dirty="0" smtClean="0"/>
              <a:t> </a:t>
            </a:r>
            <a:r>
              <a:rPr lang="en-AU" dirty="0" err="1" smtClean="0"/>
              <a:t>mahalliy</a:t>
            </a:r>
            <a:r>
              <a:rPr lang="en-AU" dirty="0" smtClean="0"/>
              <a:t> </a:t>
            </a:r>
            <a:r>
              <a:rPr lang="en-AU" dirty="0" err="1" smtClean="0"/>
              <a:t>kengayishiga</a:t>
            </a:r>
            <a:r>
              <a:rPr lang="en-AU" dirty="0" smtClean="0"/>
              <a:t>,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qavatining</a:t>
            </a:r>
            <a:r>
              <a:rPr lang="en-AU" dirty="0" smtClean="0"/>
              <a:t> </a:t>
            </a:r>
            <a:r>
              <a:rPr lang="en-AU" dirty="0" err="1" smtClean="0"/>
              <a:t>qon</a:t>
            </a:r>
            <a:r>
              <a:rPr lang="en-AU" dirty="0" smtClean="0"/>
              <a:t> </a:t>
            </a:r>
            <a:r>
              <a:rPr lang="en-AU" dirty="0" err="1" smtClean="0"/>
              <a:t>ta'minoti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fiziologik</a:t>
            </a:r>
            <a:r>
              <a:rPr lang="en-AU" dirty="0" smtClean="0"/>
              <a:t> </a:t>
            </a:r>
            <a:r>
              <a:rPr lang="en-AU" dirty="0" err="1" smtClean="0"/>
              <a:t>shishini</a:t>
            </a:r>
            <a:r>
              <a:rPr lang="en-AU" dirty="0" smtClean="0"/>
              <a:t> </a:t>
            </a:r>
            <a:r>
              <a:rPr lang="en-AU" dirty="0" err="1" smtClean="0"/>
              <a:t>oshishiga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lökotsitlarning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qavatga</a:t>
            </a:r>
            <a:r>
              <a:rPr lang="en-AU" dirty="0" smtClean="0"/>
              <a:t> </a:t>
            </a:r>
            <a:r>
              <a:rPr lang="en-AU" dirty="0" err="1" smtClean="0"/>
              <a:t>ko'chishiga</a:t>
            </a:r>
            <a:r>
              <a:rPr lang="en-AU" dirty="0" smtClean="0"/>
              <a:t> </a:t>
            </a:r>
            <a:r>
              <a:rPr lang="en-AU" dirty="0" err="1" smtClean="0"/>
              <a:t>olib</a:t>
            </a:r>
            <a:r>
              <a:rPr lang="en-AU" dirty="0" smtClean="0"/>
              <a:t> </a:t>
            </a:r>
            <a:r>
              <a:rPr lang="en-AU" dirty="0" err="1" smtClean="0"/>
              <a:t>keladi</a:t>
            </a:r>
            <a:r>
              <a:rPr lang="en-A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Sekretin</a:t>
            </a:r>
            <a:endParaRPr lang="ru-RU" dirty="0"/>
          </a:p>
        </p:txBody>
      </p:sp>
      <p:sp>
        <p:nvSpPr>
          <p:cNvPr id="1048631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6667"/>
          </a:bodyPr>
          <a:lstStyle/>
          <a:p>
            <a:r>
              <a:rPr lang="en-AU" dirty="0" err="1" smtClean="0"/>
              <a:t>Sekretin</a:t>
            </a:r>
            <a:r>
              <a:rPr lang="en-AU" dirty="0" smtClean="0"/>
              <a:t> 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qavati</a:t>
            </a:r>
            <a:r>
              <a:rPr lang="en-AU" dirty="0" smtClean="0"/>
              <a:t> S-</a:t>
            </a:r>
            <a:r>
              <a:rPr lang="en-AU" dirty="0" err="1" smtClean="0"/>
              <a:t>xujayralari</a:t>
            </a:r>
            <a:r>
              <a:rPr lang="en-AU" dirty="0" smtClean="0"/>
              <a:t> </a:t>
            </a:r>
            <a:r>
              <a:rPr lang="en-AU" dirty="0" err="1" smtClean="0"/>
              <a:t>tomonidan</a:t>
            </a:r>
            <a:r>
              <a:rPr lang="en-AU" dirty="0" smtClean="0"/>
              <a:t> </a:t>
            </a:r>
            <a:r>
              <a:rPr lang="en-AU" dirty="0" err="1" smtClean="0"/>
              <a:t>ishlab</a:t>
            </a:r>
            <a:r>
              <a:rPr lang="en-AU" dirty="0" smtClean="0"/>
              <a:t> </a:t>
            </a:r>
            <a:r>
              <a:rPr lang="en-AU" dirty="0" err="1" smtClean="0"/>
              <a:t>chiqarilgan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pankreatik</a:t>
            </a:r>
            <a:r>
              <a:rPr lang="en-AU" dirty="0" smtClean="0"/>
              <a:t> </a:t>
            </a:r>
            <a:r>
              <a:rPr lang="en-AU" dirty="0" err="1" smtClean="0"/>
              <a:t>sekretiya</a:t>
            </a:r>
            <a:r>
              <a:rPr lang="en-AU" dirty="0" smtClean="0"/>
              <a:t> </a:t>
            </a:r>
            <a:r>
              <a:rPr lang="en-AU" dirty="0" err="1" smtClean="0"/>
              <a:t>faoliyatini</a:t>
            </a:r>
            <a:r>
              <a:rPr lang="en-AU" dirty="0" smtClean="0"/>
              <a:t> </a:t>
            </a:r>
            <a:r>
              <a:rPr lang="en-AU" dirty="0" err="1" smtClean="0"/>
              <a:t>boshqarishda</a:t>
            </a:r>
            <a:r>
              <a:rPr lang="en-AU" dirty="0" smtClean="0"/>
              <a:t> </a:t>
            </a:r>
            <a:r>
              <a:rPr lang="en-AU" dirty="0" err="1" smtClean="0"/>
              <a:t>ishtirok</a:t>
            </a:r>
            <a:r>
              <a:rPr lang="en-AU" dirty="0" smtClean="0"/>
              <a:t> </a:t>
            </a:r>
            <a:r>
              <a:rPr lang="en-AU" dirty="0" err="1" smtClean="0"/>
              <a:t>etgan</a:t>
            </a:r>
            <a:r>
              <a:rPr lang="en-AU" dirty="0" smtClean="0"/>
              <a:t> 27 </a:t>
            </a:r>
            <a:r>
              <a:rPr lang="en-AU" dirty="0" err="1" smtClean="0"/>
              <a:t>ta</a:t>
            </a:r>
            <a:r>
              <a:rPr lang="en-AU" dirty="0" smtClean="0"/>
              <a:t> </a:t>
            </a:r>
            <a:r>
              <a:rPr lang="en-AU" dirty="0" err="1" smtClean="0"/>
              <a:t>aminokislota</a:t>
            </a:r>
            <a:r>
              <a:rPr lang="en-AU" dirty="0" smtClean="0"/>
              <a:t> </a:t>
            </a:r>
            <a:r>
              <a:rPr lang="en-AU" dirty="0" err="1" smtClean="0"/>
              <a:t>qoldiqlaridan</a:t>
            </a:r>
            <a:r>
              <a:rPr lang="en-AU" dirty="0" smtClean="0"/>
              <a:t> </a:t>
            </a:r>
            <a:r>
              <a:rPr lang="en-AU" dirty="0" err="1" smtClean="0"/>
              <a:t>tashkil</a:t>
            </a:r>
            <a:r>
              <a:rPr lang="en-AU" dirty="0" smtClean="0"/>
              <a:t> </a:t>
            </a:r>
            <a:r>
              <a:rPr lang="en-AU" dirty="0" err="1" smtClean="0"/>
              <a:t>topgan</a:t>
            </a:r>
            <a:r>
              <a:rPr lang="en-AU" dirty="0" smtClean="0"/>
              <a:t> </a:t>
            </a:r>
            <a:r>
              <a:rPr lang="en-AU" dirty="0" err="1" smtClean="0"/>
              <a:t>peptid</a:t>
            </a:r>
            <a:r>
              <a:rPr lang="en-AU" dirty="0" smtClean="0"/>
              <a:t> </a:t>
            </a:r>
            <a:r>
              <a:rPr lang="en-AU" dirty="0" err="1" smtClean="0"/>
              <a:t>gormoni</a:t>
            </a:r>
            <a:r>
              <a:rPr lang="en-AU" dirty="0" smtClean="0"/>
              <a:t>. </a:t>
            </a:r>
            <a:r>
              <a:rPr lang="en-AU" dirty="0" err="1" smtClean="0"/>
              <a:t>Safro</a:t>
            </a:r>
            <a:r>
              <a:rPr lang="en-AU" dirty="0" smtClean="0"/>
              <a:t> </a:t>
            </a:r>
            <a:r>
              <a:rPr lang="en-AU" dirty="0" err="1" smtClean="0"/>
              <a:t>kislotalari</a:t>
            </a:r>
            <a:r>
              <a:rPr lang="en-AU" dirty="0" smtClean="0"/>
              <a:t> </a:t>
            </a:r>
            <a:r>
              <a:rPr lang="en-AU" dirty="0" err="1" smtClean="0"/>
              <a:t>sekretsiyasining</a:t>
            </a:r>
            <a:r>
              <a:rPr lang="en-AU" dirty="0" smtClean="0"/>
              <a:t> </a:t>
            </a:r>
            <a:r>
              <a:rPr lang="en-AU" dirty="0" err="1" smtClean="0"/>
              <a:t>sekretsiyasini</a:t>
            </a:r>
            <a:r>
              <a:rPr lang="en-AU" dirty="0" smtClean="0"/>
              <a:t> </a:t>
            </a:r>
            <a:r>
              <a:rPr lang="en-AU" dirty="0" err="1" smtClean="0"/>
              <a:t>rag'batlantirishni</a:t>
            </a:r>
            <a:r>
              <a:rPr lang="en-AU" dirty="0" smtClean="0"/>
              <a:t> </a:t>
            </a:r>
            <a:r>
              <a:rPr lang="en-AU" dirty="0" err="1" smtClean="0"/>
              <a:t>kuchaytirish</a:t>
            </a:r>
            <a:r>
              <a:rPr lang="en-AU" dirty="0" smtClean="0"/>
              <a:t>. </a:t>
            </a:r>
            <a:r>
              <a:rPr lang="en-AU" dirty="0" err="1" smtClean="0"/>
              <a:t>Qonga</a:t>
            </a:r>
            <a:r>
              <a:rPr lang="en-AU" dirty="0" smtClean="0"/>
              <a:t> </a:t>
            </a:r>
            <a:r>
              <a:rPr lang="en-AU" dirty="0" err="1" smtClean="0"/>
              <a:t>suyuqlik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suv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elektrolitlar</a:t>
            </a:r>
            <a:r>
              <a:rPr lang="en-AU" dirty="0" smtClean="0"/>
              <a:t>, </a:t>
            </a:r>
            <a:r>
              <a:rPr lang="en-AU" dirty="0" err="1" smtClean="0"/>
              <a:t>asosan</a:t>
            </a:r>
            <a:r>
              <a:rPr lang="en-AU" dirty="0" smtClean="0"/>
              <a:t>, </a:t>
            </a:r>
            <a:r>
              <a:rPr lang="en-AU" dirty="0" err="1" smtClean="0"/>
              <a:t>bikarbonat</a:t>
            </a:r>
            <a:r>
              <a:rPr lang="en-AU" dirty="0" smtClean="0"/>
              <a:t> </a:t>
            </a:r>
            <a:r>
              <a:rPr lang="en-AU" dirty="0" err="1" smtClean="0"/>
              <a:t>sekretsiyasini</a:t>
            </a:r>
            <a:r>
              <a:rPr lang="en-AU" dirty="0" smtClean="0"/>
              <a:t> </a:t>
            </a:r>
            <a:r>
              <a:rPr lang="en-AU" dirty="0" err="1" smtClean="0"/>
              <a:t>yaxshilaydigan</a:t>
            </a:r>
            <a:r>
              <a:rPr lang="en-AU" dirty="0" smtClean="0"/>
              <a:t> </a:t>
            </a:r>
            <a:r>
              <a:rPr lang="en-AU" dirty="0" err="1" smtClean="0"/>
              <a:t>gormon</a:t>
            </a:r>
            <a:r>
              <a:rPr lang="en-AU" dirty="0" smtClean="0"/>
              <a:t>.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osti</a:t>
            </a:r>
            <a:r>
              <a:rPr lang="en-AU" dirty="0" smtClean="0"/>
              <a:t> </a:t>
            </a:r>
            <a:r>
              <a:rPr lang="en-AU" dirty="0" err="1" smtClean="0"/>
              <a:t>bezi</a:t>
            </a:r>
            <a:r>
              <a:rPr lang="en-AU" dirty="0" smtClean="0"/>
              <a:t> </a:t>
            </a:r>
            <a:r>
              <a:rPr lang="en-AU" dirty="0" err="1" smtClean="0"/>
              <a:t>chiqaradigan</a:t>
            </a:r>
            <a:r>
              <a:rPr lang="en-AU" dirty="0" smtClean="0"/>
              <a:t> </a:t>
            </a:r>
            <a:r>
              <a:rPr lang="en-AU" dirty="0" err="1" smtClean="0"/>
              <a:t>shira</a:t>
            </a:r>
            <a:r>
              <a:rPr lang="en-AU" dirty="0" smtClean="0"/>
              <a:t> </a:t>
            </a:r>
            <a:r>
              <a:rPr lang="en-AU" dirty="0" err="1" smtClean="0"/>
              <a:t>miqdorini</a:t>
            </a:r>
            <a:r>
              <a:rPr lang="en-AU" dirty="0" smtClean="0"/>
              <a:t> </a:t>
            </a:r>
            <a:r>
              <a:rPr lang="en-AU" dirty="0" err="1" smtClean="0"/>
              <a:t>oshiradi</a:t>
            </a:r>
            <a:r>
              <a:rPr lang="en-A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AU" dirty="0" err="1" smtClean="0"/>
              <a:t>Sekretin</a:t>
            </a:r>
            <a:endParaRPr lang="ru-RU" dirty="0"/>
          </a:p>
        </p:txBody>
      </p:sp>
      <p:sp>
        <p:nvSpPr>
          <p:cNvPr id="104863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97500"/>
          </a:bodyPr>
          <a:lstStyle/>
          <a:p>
            <a:r>
              <a:rPr lang="en-AU" dirty="0" err="1" smtClean="0"/>
              <a:t>Sekretinning</a:t>
            </a:r>
            <a:r>
              <a:rPr lang="en-AU" dirty="0" smtClean="0"/>
              <a:t> </a:t>
            </a:r>
            <a:r>
              <a:rPr lang="en-AU" dirty="0" err="1" smtClean="0"/>
              <a:t>biologik</a:t>
            </a:r>
            <a:r>
              <a:rPr lang="en-AU" dirty="0" smtClean="0"/>
              <a:t> </a:t>
            </a:r>
            <a:r>
              <a:rPr lang="en-AU" dirty="0" err="1" smtClean="0"/>
              <a:t>sintezlanishi</a:t>
            </a:r>
            <a:r>
              <a:rPr lang="en-AU" dirty="0" smtClean="0"/>
              <a:t> </a:t>
            </a:r>
            <a:r>
              <a:rPr lang="en-AU" dirty="0" err="1" smtClean="0"/>
              <a:t>meda</a:t>
            </a:r>
            <a:r>
              <a:rPr lang="en-AU" dirty="0" smtClean="0"/>
              <a:t> </a:t>
            </a:r>
            <a:r>
              <a:rPr lang="en-AU" dirty="0" err="1" smtClean="0"/>
              <a:t>osti</a:t>
            </a:r>
            <a:r>
              <a:rPr lang="en-AU" dirty="0" smtClean="0"/>
              <a:t> </a:t>
            </a:r>
            <a:r>
              <a:rPr lang="en-AU" dirty="0" err="1" smtClean="0"/>
              <a:t>bezi</a:t>
            </a:r>
            <a:r>
              <a:rPr lang="en-AU" dirty="0" smtClean="0"/>
              <a:t>  </a:t>
            </a:r>
            <a:r>
              <a:rPr lang="en-AU" dirty="0" err="1" smtClean="0"/>
              <a:t>ichidagi</a:t>
            </a:r>
            <a:r>
              <a:rPr lang="en-AU" dirty="0" smtClean="0"/>
              <a:t> </a:t>
            </a:r>
            <a:r>
              <a:rPr lang="en-AU" dirty="0" err="1" smtClean="0"/>
              <a:t>gidroksidi</a:t>
            </a:r>
            <a:r>
              <a:rPr lang="en-AU" dirty="0" smtClean="0"/>
              <a:t> OH- </a:t>
            </a:r>
            <a:r>
              <a:rPr lang="en-AU" dirty="0" err="1" smtClean="0"/>
              <a:t>miqdorini</a:t>
            </a:r>
            <a:r>
              <a:rPr lang="en-AU" dirty="0" smtClean="0"/>
              <a:t> </a:t>
            </a:r>
            <a:r>
              <a:rPr lang="en-AU" dirty="0" err="1" smtClean="0"/>
              <a:t>oshirish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</a:t>
            </a:r>
            <a:r>
              <a:rPr lang="en-AU" dirty="0" err="1" smtClean="0"/>
              <a:t>qobiliyatiga</a:t>
            </a:r>
            <a:r>
              <a:rPr lang="en-AU" dirty="0" smtClean="0"/>
              <a:t> (</a:t>
            </a:r>
            <a:r>
              <a:rPr lang="en-AU" dirty="0" err="1" smtClean="0"/>
              <a:t>hayvonlarga</a:t>
            </a:r>
            <a:r>
              <a:rPr lang="en-AU" dirty="0" smtClean="0"/>
              <a:t> </a:t>
            </a:r>
            <a:r>
              <a:rPr lang="en-AU" dirty="0" err="1" smtClean="0"/>
              <a:t>tomir</a:t>
            </a:r>
            <a:r>
              <a:rPr lang="en-AU" dirty="0" smtClean="0"/>
              <a:t> </a:t>
            </a:r>
            <a:r>
              <a:rPr lang="en-AU" dirty="0" err="1" smtClean="0"/>
              <a:t>ichiga</a:t>
            </a:r>
            <a:r>
              <a:rPr lang="en-AU" dirty="0" smtClean="0"/>
              <a:t> </a:t>
            </a:r>
            <a:r>
              <a:rPr lang="en-AU" dirty="0" err="1" smtClean="0"/>
              <a:t>yuborilganda</a:t>
            </a:r>
            <a:r>
              <a:rPr lang="en-AU" dirty="0" smtClean="0"/>
              <a:t>) </a:t>
            </a:r>
            <a:r>
              <a:rPr lang="en-AU" dirty="0" err="1" smtClean="0"/>
              <a:t>asoslangan</a:t>
            </a:r>
            <a:r>
              <a:rPr lang="en-AU" dirty="0" smtClean="0"/>
              <a:t>. </a:t>
            </a:r>
            <a:r>
              <a:rPr lang="en-AU" dirty="0" err="1" smtClean="0"/>
              <a:t>Secretin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parietal </a:t>
            </a:r>
            <a:r>
              <a:rPr lang="en-AU" dirty="0" err="1" smtClean="0"/>
              <a:t>hujayralari</a:t>
            </a:r>
            <a:r>
              <a:rPr lang="en-AU" dirty="0" smtClean="0"/>
              <a:t> </a:t>
            </a:r>
            <a:r>
              <a:rPr lang="en-AU" dirty="0" err="1" smtClean="0"/>
              <a:t>tomonidan</a:t>
            </a:r>
            <a:r>
              <a:rPr lang="en-AU" dirty="0" smtClean="0"/>
              <a:t> </a:t>
            </a:r>
            <a:r>
              <a:rPr lang="en-AU" dirty="0" err="1" smtClean="0"/>
              <a:t>HCl</a:t>
            </a:r>
            <a:r>
              <a:rPr lang="en-AU" dirty="0" smtClean="0"/>
              <a:t> </a:t>
            </a:r>
            <a:r>
              <a:rPr lang="en-AU" dirty="0" err="1" smtClean="0"/>
              <a:t>kislota</a:t>
            </a:r>
            <a:r>
              <a:rPr lang="en-AU" dirty="0" smtClean="0"/>
              <a:t> </a:t>
            </a:r>
            <a:r>
              <a:rPr lang="en-AU" dirty="0" err="1" smtClean="0"/>
              <a:t>ishlab</a:t>
            </a:r>
            <a:r>
              <a:rPr lang="en-AU" dirty="0" smtClean="0"/>
              <a:t> </a:t>
            </a:r>
            <a:r>
              <a:rPr lang="en-AU" dirty="0" err="1" smtClean="0"/>
              <a:t>chiqarishni</a:t>
            </a:r>
            <a:r>
              <a:rPr lang="en-AU" dirty="0" smtClean="0"/>
              <a:t> </a:t>
            </a:r>
            <a:r>
              <a:rPr lang="en-AU" dirty="0" err="1" smtClean="0"/>
              <a:t>bloklovchi</a:t>
            </a:r>
            <a:r>
              <a:rPr lang="en-AU" dirty="0" smtClean="0"/>
              <a:t> </a:t>
            </a:r>
            <a:r>
              <a:rPr lang="en-AU" dirty="0" err="1" smtClean="0"/>
              <a:t>hisoblanadi</a:t>
            </a:r>
            <a:r>
              <a:rPr lang="en-AU" dirty="0" smtClean="0"/>
              <a:t> . </a:t>
            </a:r>
            <a:r>
              <a:rPr lang="en-AU" dirty="0" err="1" smtClean="0"/>
              <a:t>Sekretinning</a:t>
            </a:r>
            <a:r>
              <a:rPr lang="en-AU" dirty="0" smtClean="0"/>
              <a:t> </a:t>
            </a:r>
            <a:r>
              <a:rPr lang="en-AU" dirty="0" err="1" smtClean="0"/>
              <a:t>asosiy</a:t>
            </a:r>
            <a:r>
              <a:rPr lang="en-AU" dirty="0" smtClean="0"/>
              <a:t> </a:t>
            </a:r>
            <a:r>
              <a:rPr lang="en-AU" dirty="0" err="1" smtClean="0"/>
              <a:t>ta'siri</a:t>
            </a:r>
            <a:r>
              <a:rPr lang="en-AU" dirty="0" smtClean="0"/>
              <a:t> - </a:t>
            </a:r>
            <a:r>
              <a:rPr lang="en-AU" dirty="0" err="1" smtClean="0"/>
              <a:t>safro</a:t>
            </a:r>
            <a:r>
              <a:rPr lang="en-AU" dirty="0" smtClean="0"/>
              <a:t>, </a:t>
            </a:r>
            <a:r>
              <a:rPr lang="en-AU" dirty="0" err="1" smtClean="0"/>
              <a:t>me'da</a:t>
            </a:r>
            <a:r>
              <a:rPr lang="en-AU" dirty="0" smtClean="0"/>
              <a:t> </a:t>
            </a:r>
            <a:r>
              <a:rPr lang="en-AU" dirty="0" err="1" smtClean="0"/>
              <a:t>osti</a:t>
            </a:r>
            <a:r>
              <a:rPr lang="en-AU" dirty="0" smtClean="0"/>
              <a:t> </a:t>
            </a:r>
            <a:r>
              <a:rPr lang="en-AU" dirty="0" err="1" smtClean="0"/>
              <a:t>bezi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Brunner </a:t>
            </a:r>
            <a:r>
              <a:rPr lang="en-AU" dirty="0" err="1" smtClean="0"/>
              <a:t>bikarbonat</a:t>
            </a:r>
            <a:r>
              <a:rPr lang="en-AU" dirty="0" smtClean="0"/>
              <a:t> </a:t>
            </a:r>
            <a:r>
              <a:rPr lang="en-AU" dirty="0" err="1" smtClean="0"/>
              <a:t>bezlarini</a:t>
            </a:r>
            <a:r>
              <a:rPr lang="en-AU" dirty="0" smtClean="0"/>
              <a:t> </a:t>
            </a:r>
            <a:r>
              <a:rPr lang="en-AU" dirty="0" err="1" smtClean="0"/>
              <a:t>epiteliya</a:t>
            </a:r>
            <a:r>
              <a:rPr lang="en-AU" dirty="0" smtClean="0"/>
              <a:t> </a:t>
            </a:r>
            <a:r>
              <a:rPr lang="en-AU" dirty="0" err="1" smtClean="0"/>
              <a:t>ishlab</a:t>
            </a:r>
            <a:r>
              <a:rPr lang="en-AU" dirty="0" smtClean="0"/>
              <a:t> </a:t>
            </a:r>
            <a:r>
              <a:rPr lang="en-AU" dirty="0" err="1" smtClean="0"/>
              <a:t>chiqarishini</a:t>
            </a:r>
            <a:r>
              <a:rPr lang="en-AU" dirty="0" smtClean="0"/>
              <a:t> </a:t>
            </a:r>
            <a:r>
              <a:rPr lang="en-AU" dirty="0" err="1" smtClean="0"/>
              <a:t>rag'batlantirishdir</a:t>
            </a:r>
            <a:r>
              <a:rPr lang="en-AU" dirty="0" smtClean="0"/>
              <a:t>, </a:t>
            </a:r>
            <a:r>
              <a:rPr lang="en-AU" dirty="0" err="1" smtClean="0"/>
              <a:t>bu</a:t>
            </a:r>
            <a:r>
              <a:rPr lang="en-AU" dirty="0" smtClean="0"/>
              <a:t> </a:t>
            </a:r>
            <a:r>
              <a:rPr lang="en-AU" dirty="0" err="1" smtClean="0"/>
              <a:t>esa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mahsulotlarini</a:t>
            </a:r>
            <a:r>
              <a:rPr lang="en-AU" dirty="0" smtClean="0"/>
              <a:t> </a:t>
            </a:r>
            <a:r>
              <a:rPr lang="en-AU" dirty="0" err="1" smtClean="0"/>
              <a:t>qabul</a:t>
            </a:r>
            <a:r>
              <a:rPr lang="en-AU" dirty="0" smtClean="0"/>
              <a:t> </a:t>
            </a:r>
            <a:r>
              <a:rPr lang="en-AU" dirty="0" err="1" smtClean="0"/>
              <a:t>qilishga</a:t>
            </a:r>
            <a:r>
              <a:rPr lang="en-AU" dirty="0" smtClean="0"/>
              <a:t> </a:t>
            </a:r>
            <a:r>
              <a:rPr lang="en-AU" dirty="0" err="1" smtClean="0"/>
              <a:t>javoban</a:t>
            </a:r>
            <a:r>
              <a:rPr lang="en-AU" dirty="0" smtClean="0"/>
              <a:t> 80% </a:t>
            </a:r>
            <a:r>
              <a:rPr lang="en-AU" dirty="0" err="1" smtClean="0"/>
              <a:t>gacha</a:t>
            </a:r>
            <a:r>
              <a:rPr lang="en-AU" dirty="0" smtClean="0"/>
              <a:t> </a:t>
            </a:r>
            <a:r>
              <a:rPr lang="en-AU" dirty="0" err="1" smtClean="0"/>
              <a:t>bikarbonat</a:t>
            </a:r>
            <a:r>
              <a:rPr lang="en-AU" dirty="0" smtClean="0"/>
              <a:t> </a:t>
            </a:r>
            <a:r>
              <a:rPr lang="en-AU" dirty="0" err="1" smtClean="0"/>
              <a:t>sekretsiyasini</a:t>
            </a:r>
            <a:r>
              <a:rPr lang="en-AU" dirty="0" smtClean="0"/>
              <a:t> </a:t>
            </a:r>
            <a:r>
              <a:rPr lang="en-AU" dirty="0" err="1" smtClean="0"/>
              <a:t>ta'minlaydi</a:t>
            </a:r>
            <a:r>
              <a:rPr lang="en-AU" dirty="0" smtClean="0"/>
              <a:t>. Bu </a:t>
            </a:r>
            <a:r>
              <a:rPr lang="en-AU" dirty="0" err="1" smtClean="0"/>
              <a:t>ta'sir</a:t>
            </a:r>
            <a:r>
              <a:rPr lang="en-AU" dirty="0" smtClean="0"/>
              <a:t> </a:t>
            </a:r>
            <a:r>
              <a:rPr lang="en-AU" dirty="0" err="1" smtClean="0"/>
              <a:t>xoletsistokinining</a:t>
            </a:r>
            <a:r>
              <a:rPr lang="en-AU" dirty="0" smtClean="0"/>
              <a:t> </a:t>
            </a:r>
            <a:r>
              <a:rPr lang="en-AU" dirty="0" err="1" smtClean="0"/>
              <a:t>sekretsiyasi</a:t>
            </a:r>
            <a:r>
              <a:rPr lang="en-AU" dirty="0" smtClean="0"/>
              <a:t> </a:t>
            </a:r>
            <a:r>
              <a:rPr lang="en-AU" dirty="0" err="1" smtClean="0"/>
              <a:t>orqali</a:t>
            </a:r>
            <a:r>
              <a:rPr lang="en-AU" dirty="0" smtClean="0"/>
              <a:t> </a:t>
            </a:r>
            <a:r>
              <a:rPr lang="en-AU" dirty="0" err="1" smtClean="0"/>
              <a:t>kelib</a:t>
            </a:r>
            <a:r>
              <a:rPr lang="en-AU" dirty="0" smtClean="0"/>
              <a:t> </a:t>
            </a:r>
            <a:r>
              <a:rPr lang="en-AU" dirty="0" err="1" smtClean="0"/>
              <a:t>chiqadi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bu</a:t>
            </a:r>
            <a:r>
              <a:rPr lang="en-AU" dirty="0" smtClean="0"/>
              <a:t> </a:t>
            </a:r>
            <a:r>
              <a:rPr lang="en-AU" dirty="0" err="1" smtClean="0"/>
              <a:t>safro</a:t>
            </a:r>
            <a:r>
              <a:rPr lang="en-AU" dirty="0" smtClean="0"/>
              <a:t> </a:t>
            </a:r>
            <a:r>
              <a:rPr lang="en-AU" dirty="0" err="1" smtClean="0"/>
              <a:t>chiqarishni</a:t>
            </a:r>
            <a:r>
              <a:rPr lang="en-AU" dirty="0" smtClean="0"/>
              <a:t> </a:t>
            </a:r>
            <a:r>
              <a:rPr lang="en-AU" dirty="0" err="1" smtClean="0"/>
              <a:t>oshirish</a:t>
            </a:r>
            <a:r>
              <a:rPr lang="en-AU" dirty="0" smtClean="0"/>
              <a:t>, </a:t>
            </a:r>
            <a:r>
              <a:rPr lang="en-AU" dirty="0" err="1" smtClean="0"/>
              <a:t>o't</a:t>
            </a:r>
            <a:r>
              <a:rPr lang="en-AU" dirty="0" smtClean="0"/>
              <a:t> </a:t>
            </a:r>
            <a:r>
              <a:rPr lang="en-AU" dirty="0" err="1" smtClean="0"/>
              <a:t>pufagining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ichakning</a:t>
            </a:r>
            <a:r>
              <a:rPr lang="en-AU" dirty="0" smtClean="0"/>
              <a:t> </a:t>
            </a:r>
            <a:r>
              <a:rPr lang="en-AU" dirty="0" err="1" smtClean="0"/>
              <a:t>qisqarishini</a:t>
            </a:r>
            <a:r>
              <a:rPr lang="en-AU" dirty="0" smtClean="0"/>
              <a:t> </a:t>
            </a:r>
            <a:r>
              <a:rPr lang="en-AU" dirty="0" err="1" smtClean="0"/>
              <a:t>rag'batlantirish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suvi</a:t>
            </a:r>
            <a:r>
              <a:rPr lang="en-AU" dirty="0" smtClean="0"/>
              <a:t> </a:t>
            </a:r>
            <a:r>
              <a:rPr lang="en-AU" dirty="0" err="1" smtClean="0"/>
              <a:t>sekretsiyasining</a:t>
            </a:r>
            <a:r>
              <a:rPr lang="en-AU" dirty="0" smtClean="0"/>
              <a:t> </a:t>
            </a:r>
            <a:r>
              <a:rPr lang="en-AU" dirty="0" err="1" smtClean="0"/>
              <a:t>o'sishiga</a:t>
            </a:r>
            <a:r>
              <a:rPr lang="en-AU" dirty="0" smtClean="0"/>
              <a:t> </a:t>
            </a:r>
            <a:r>
              <a:rPr lang="en-AU" dirty="0" err="1" smtClean="0"/>
              <a:t>olib</a:t>
            </a:r>
            <a:r>
              <a:rPr lang="en-AU" dirty="0" smtClean="0"/>
              <a:t> </a:t>
            </a:r>
            <a:r>
              <a:rPr lang="en-AU" dirty="0" err="1" smtClean="0"/>
              <a:t>keladi</a:t>
            </a:r>
            <a:r>
              <a:rPr lang="en-AU" dirty="0" smtClean="0"/>
              <a:t> 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Xoletsistokin</a:t>
            </a:r>
            <a:endParaRPr lang="ru-RU" dirty="0"/>
          </a:p>
        </p:txBody>
      </p:sp>
      <p:sp>
        <p:nvSpPr>
          <p:cNvPr id="104863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8333" lnSpcReduction="10000"/>
          </a:bodyPr>
          <a:lstStyle/>
          <a:p>
            <a:r>
              <a:rPr lang="en-AU" dirty="0" err="1" smtClean="0"/>
              <a:t>Xoletsistokin</a:t>
            </a:r>
            <a:r>
              <a:rPr lang="en-AU" dirty="0" smtClean="0"/>
              <a:t> (</a:t>
            </a:r>
            <a:r>
              <a:rPr lang="en-AU" dirty="0" err="1" smtClean="0"/>
              <a:t>oldindan</a:t>
            </a:r>
            <a:r>
              <a:rPr lang="en-AU" dirty="0" smtClean="0"/>
              <a:t> </a:t>
            </a:r>
            <a:r>
              <a:rPr lang="en-AU" dirty="0" err="1" smtClean="0"/>
              <a:t>pankreozimin</a:t>
            </a:r>
            <a:r>
              <a:rPr lang="en-AU" dirty="0" smtClean="0"/>
              <a:t> </a:t>
            </a:r>
            <a:r>
              <a:rPr lang="en-AU" dirty="0" err="1" smtClean="0"/>
              <a:t>deb</a:t>
            </a:r>
            <a:r>
              <a:rPr lang="en-AU" dirty="0" smtClean="0"/>
              <a:t> </a:t>
            </a:r>
            <a:r>
              <a:rPr lang="en-AU" dirty="0" err="1" smtClean="0"/>
              <a:t>ataladigan</a:t>
            </a:r>
            <a:r>
              <a:rPr lang="en-AU" dirty="0" smtClean="0"/>
              <a:t> CCK) </a:t>
            </a:r>
            <a:r>
              <a:rPr lang="en-AU" dirty="0" err="1" smtClean="0"/>
              <a:t>o'n</a:t>
            </a:r>
            <a:r>
              <a:rPr lang="en-AU" dirty="0" smtClean="0"/>
              <a:t> </a:t>
            </a:r>
            <a:r>
              <a:rPr lang="en-AU" dirty="0" err="1" smtClean="0"/>
              <a:t>ikki</a:t>
            </a:r>
            <a:r>
              <a:rPr lang="en-AU" dirty="0" smtClean="0"/>
              <a:t> </a:t>
            </a:r>
            <a:r>
              <a:rPr lang="en-AU" dirty="0" err="1" smtClean="0"/>
              <a:t>barmoqli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qavatining</a:t>
            </a:r>
            <a:r>
              <a:rPr lang="en-AU" dirty="0" smtClean="0"/>
              <a:t> I-</a:t>
            </a:r>
            <a:r>
              <a:rPr lang="en-AU" dirty="0" err="1" smtClean="0"/>
              <a:t>hujayralari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proksimal</a:t>
            </a:r>
            <a:r>
              <a:rPr lang="en-AU" dirty="0" smtClean="0"/>
              <a:t> jejunum </a:t>
            </a:r>
            <a:r>
              <a:rPr lang="en-AU" dirty="0" err="1" smtClean="0"/>
              <a:t>tomonidan</a:t>
            </a:r>
            <a:r>
              <a:rPr lang="en-AU" dirty="0" smtClean="0"/>
              <a:t> </a:t>
            </a:r>
            <a:r>
              <a:rPr lang="en-AU" dirty="0" err="1" smtClean="0"/>
              <a:t>ishlab</a:t>
            </a:r>
            <a:r>
              <a:rPr lang="en-AU" dirty="0" smtClean="0"/>
              <a:t> </a:t>
            </a:r>
            <a:r>
              <a:rPr lang="en-AU" dirty="0" err="1" smtClean="0"/>
              <a:t>chiqarilgan</a:t>
            </a:r>
            <a:r>
              <a:rPr lang="en-AU" dirty="0" smtClean="0"/>
              <a:t> </a:t>
            </a:r>
            <a:r>
              <a:rPr lang="en-AU" dirty="0" err="1" smtClean="0"/>
              <a:t>nevropeptid</a:t>
            </a:r>
            <a:r>
              <a:rPr lang="en-AU" dirty="0" smtClean="0"/>
              <a:t> </a:t>
            </a:r>
            <a:r>
              <a:rPr lang="en-AU" dirty="0" err="1" smtClean="0"/>
              <a:t>gormoni</a:t>
            </a:r>
            <a:r>
              <a:rPr lang="en-AU" dirty="0" smtClean="0"/>
              <a:t> </a:t>
            </a:r>
            <a:r>
              <a:rPr lang="en-AU" dirty="0" err="1" smtClean="0"/>
              <a:t>hisoblanadi</a:t>
            </a:r>
            <a:r>
              <a:rPr lang="en-AU" dirty="0" smtClean="0"/>
              <a:t>. </a:t>
            </a:r>
            <a:r>
              <a:rPr lang="en-AU" dirty="0" err="1" smtClean="0"/>
              <a:t>Xoletsistokin</a:t>
            </a:r>
            <a:r>
              <a:rPr lang="en-AU" dirty="0" smtClean="0"/>
              <a:t> </a:t>
            </a:r>
            <a:r>
              <a:rPr lang="en-AU" dirty="0" err="1" smtClean="0"/>
              <a:t>organizmda</a:t>
            </a:r>
            <a:r>
              <a:rPr lang="en-AU" dirty="0" smtClean="0"/>
              <a:t>, </a:t>
            </a:r>
            <a:r>
              <a:rPr lang="en-AU" dirty="0" err="1" smtClean="0"/>
              <a:t>shu</a:t>
            </a:r>
            <a:r>
              <a:rPr lang="en-AU" dirty="0" smtClean="0"/>
              <a:t> </a:t>
            </a:r>
            <a:r>
              <a:rPr lang="en-AU" dirty="0" err="1" smtClean="0"/>
              <a:t>jumladan</a:t>
            </a:r>
            <a:r>
              <a:rPr lang="en-AU" dirty="0" smtClean="0"/>
              <a:t> </a:t>
            </a:r>
            <a:r>
              <a:rPr lang="en-AU" dirty="0" err="1" smtClean="0"/>
              <a:t>oshqozonda</a:t>
            </a:r>
            <a:r>
              <a:rPr lang="en-AU" dirty="0" smtClean="0"/>
              <a:t> </a:t>
            </a:r>
            <a:r>
              <a:rPr lang="en-AU" dirty="0" err="1" smtClean="0"/>
              <a:t>sodir</a:t>
            </a:r>
            <a:r>
              <a:rPr lang="en-AU" dirty="0" smtClean="0"/>
              <a:t> </a:t>
            </a:r>
            <a:r>
              <a:rPr lang="en-AU" dirty="0" err="1" smtClean="0"/>
              <a:t>bo'ladigan</a:t>
            </a:r>
            <a:r>
              <a:rPr lang="en-AU" dirty="0" smtClean="0"/>
              <a:t> </a:t>
            </a:r>
            <a:r>
              <a:rPr lang="en-AU" dirty="0" err="1" smtClean="0"/>
              <a:t>turli</a:t>
            </a:r>
            <a:r>
              <a:rPr lang="en-AU" dirty="0" smtClean="0"/>
              <a:t> </a:t>
            </a:r>
            <a:r>
              <a:rPr lang="en-AU" dirty="0" err="1" smtClean="0"/>
              <a:t>jarayonlarda</a:t>
            </a:r>
            <a:r>
              <a:rPr lang="en-AU" dirty="0" smtClean="0"/>
              <a:t> </a:t>
            </a:r>
            <a:r>
              <a:rPr lang="en-AU" dirty="0" err="1" smtClean="0"/>
              <a:t>vositachilik</a:t>
            </a:r>
            <a:r>
              <a:rPr lang="en-AU" dirty="0" smtClean="0"/>
              <a:t> </a:t>
            </a:r>
            <a:r>
              <a:rPr lang="en-AU" dirty="0" err="1" smtClean="0"/>
              <a:t>qiladi</a:t>
            </a:r>
            <a:r>
              <a:rPr lang="en-AU" dirty="0" smtClean="0"/>
              <a:t>. </a:t>
            </a:r>
            <a:r>
              <a:rPr lang="en-AU" dirty="0" err="1" smtClean="0"/>
              <a:t>Xolesistokinin</a:t>
            </a:r>
            <a:r>
              <a:rPr lang="en-AU" dirty="0" smtClean="0"/>
              <a:t>  </a:t>
            </a:r>
            <a:r>
              <a:rPr lang="en-AU" dirty="0" err="1" smtClean="0"/>
              <a:t>sfinkterni</a:t>
            </a:r>
            <a:r>
              <a:rPr lang="en-AU" dirty="0" smtClean="0"/>
              <a:t> </a:t>
            </a:r>
            <a:r>
              <a:rPr lang="en-AU" dirty="0" err="1" smtClean="0"/>
              <a:t>bo’shashishini</a:t>
            </a:r>
            <a:r>
              <a:rPr lang="en-AU" dirty="0" smtClean="0"/>
              <a:t> </a:t>
            </a:r>
            <a:r>
              <a:rPr lang="en-AU" dirty="0" err="1" smtClean="0"/>
              <a:t>rag'batlantiradi</a:t>
            </a:r>
            <a:r>
              <a:rPr lang="en-AU" dirty="0" smtClean="0"/>
              <a:t>; </a:t>
            </a:r>
            <a:r>
              <a:rPr lang="en-AU" dirty="0" err="1" smtClean="0"/>
              <a:t>jigar</a:t>
            </a:r>
            <a:r>
              <a:rPr lang="en-AU" dirty="0" smtClean="0"/>
              <a:t> </a:t>
            </a:r>
            <a:r>
              <a:rPr lang="en-AU" dirty="0" err="1" smtClean="0"/>
              <a:t>safarning</a:t>
            </a:r>
            <a:r>
              <a:rPr lang="en-AU" dirty="0" smtClean="0"/>
              <a:t> </a:t>
            </a:r>
            <a:r>
              <a:rPr lang="en-AU" dirty="0" err="1" smtClean="0"/>
              <a:t>oqishini</a:t>
            </a:r>
            <a:r>
              <a:rPr lang="en-AU" dirty="0" smtClean="0"/>
              <a:t> </a:t>
            </a:r>
            <a:r>
              <a:rPr lang="en-AU" dirty="0" err="1" smtClean="0"/>
              <a:t>oshiradi</a:t>
            </a:r>
            <a:r>
              <a:rPr lang="en-AU" dirty="0" smtClean="0"/>
              <a:t>;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osti</a:t>
            </a:r>
            <a:r>
              <a:rPr lang="en-AU" dirty="0" smtClean="0"/>
              <a:t> </a:t>
            </a:r>
            <a:r>
              <a:rPr lang="en-AU" dirty="0" err="1" smtClean="0"/>
              <a:t>bezi</a:t>
            </a:r>
            <a:r>
              <a:rPr lang="en-AU" dirty="0" smtClean="0"/>
              <a:t> </a:t>
            </a:r>
            <a:r>
              <a:rPr lang="en-AU" dirty="0" err="1" smtClean="0"/>
              <a:t>sekretsiyasini</a:t>
            </a:r>
            <a:r>
              <a:rPr lang="en-AU" dirty="0" smtClean="0"/>
              <a:t> </a:t>
            </a:r>
            <a:r>
              <a:rPr lang="en-AU" dirty="0" err="1" smtClean="0"/>
              <a:t>oshiradi</a:t>
            </a:r>
            <a:r>
              <a:rPr lang="en-AU" dirty="0" smtClean="0"/>
              <a:t>; </a:t>
            </a:r>
            <a:r>
              <a:rPr lang="en-AU" dirty="0" err="1" smtClean="0"/>
              <a:t>biliar</a:t>
            </a:r>
            <a:r>
              <a:rPr lang="en-AU" dirty="0" smtClean="0"/>
              <a:t> </a:t>
            </a:r>
            <a:r>
              <a:rPr lang="en-AU" dirty="0" err="1" smtClean="0"/>
              <a:t>tizimda</a:t>
            </a:r>
            <a:r>
              <a:rPr lang="en-AU" dirty="0" smtClean="0"/>
              <a:t> </a:t>
            </a:r>
            <a:r>
              <a:rPr lang="en-AU" dirty="0" err="1" smtClean="0"/>
              <a:t>bosimni</a:t>
            </a:r>
            <a:r>
              <a:rPr lang="en-AU" dirty="0" smtClean="0"/>
              <a:t> </a:t>
            </a:r>
            <a:r>
              <a:rPr lang="en-AU" dirty="0" err="1" smtClean="0"/>
              <a:t>pasaytiradi</a:t>
            </a:r>
            <a:r>
              <a:rPr lang="en-AU" dirty="0" smtClean="0"/>
              <a:t>: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pylorusida</a:t>
            </a:r>
            <a:r>
              <a:rPr lang="en-AU" dirty="0" smtClean="0"/>
              <a:t> </a:t>
            </a:r>
            <a:r>
              <a:rPr lang="en-AU" dirty="0" err="1" smtClean="0"/>
              <a:t>pasayishning</a:t>
            </a:r>
            <a:r>
              <a:rPr lang="en-AU" dirty="0" smtClean="0"/>
              <a:t> </a:t>
            </a:r>
            <a:r>
              <a:rPr lang="en-AU" dirty="0" err="1" smtClean="0"/>
              <a:t>oldini</a:t>
            </a:r>
            <a:r>
              <a:rPr lang="en-AU" dirty="0" smtClean="0"/>
              <a:t> </a:t>
            </a:r>
            <a:r>
              <a:rPr lang="en-AU" dirty="0" err="1" smtClean="0"/>
              <a:t>oladi</a:t>
            </a:r>
            <a:r>
              <a:rPr lang="en-AU" dirty="0" smtClean="0"/>
              <a:t>, </a:t>
            </a:r>
            <a:r>
              <a:rPr lang="en-AU" dirty="0" err="1" smtClean="0"/>
              <a:t>bu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mahsulotini</a:t>
            </a:r>
            <a:r>
              <a:rPr lang="en-AU" dirty="0" smtClean="0"/>
              <a:t> </a:t>
            </a:r>
            <a:r>
              <a:rPr lang="en-AU" dirty="0" err="1" smtClean="0"/>
              <a:t>o'n</a:t>
            </a:r>
            <a:r>
              <a:rPr lang="en-AU" dirty="0" smtClean="0"/>
              <a:t> </a:t>
            </a:r>
            <a:r>
              <a:rPr lang="en-AU" dirty="0" err="1" smtClean="0"/>
              <a:t>ikki</a:t>
            </a:r>
            <a:r>
              <a:rPr lang="en-AU" dirty="0" smtClean="0"/>
              <a:t> </a:t>
            </a:r>
            <a:r>
              <a:rPr lang="en-AU" dirty="0" err="1" smtClean="0"/>
              <a:t>barmoqli</a:t>
            </a:r>
            <a:r>
              <a:rPr lang="en-AU" dirty="0" smtClean="0"/>
              <a:t> </a:t>
            </a:r>
            <a:r>
              <a:rPr lang="en-AU" dirty="0" err="1" smtClean="0"/>
              <a:t>ichakka</a:t>
            </a:r>
            <a:r>
              <a:rPr lang="en-AU" dirty="0" smtClean="0"/>
              <a:t> </a:t>
            </a:r>
            <a:r>
              <a:rPr lang="en-AU" dirty="0" err="1" smtClean="0"/>
              <a:t>to'sadi</a:t>
            </a:r>
            <a:r>
              <a:rPr lang="en-AU" dirty="0" smtClean="0"/>
              <a:t>. </a:t>
            </a:r>
            <a:r>
              <a:rPr lang="en-AU" dirty="0" err="1" smtClean="0"/>
              <a:t>Xoletsistokin</a:t>
            </a:r>
            <a:r>
              <a:rPr lang="en-AU" dirty="0" smtClean="0"/>
              <a:t> - </a:t>
            </a:r>
            <a:r>
              <a:rPr lang="en-AU" dirty="0" err="1" smtClean="0"/>
              <a:t>oshqozon</a:t>
            </a:r>
            <a:r>
              <a:rPr lang="en-AU" dirty="0" smtClean="0"/>
              <a:t> parietal </a:t>
            </a:r>
            <a:r>
              <a:rPr lang="en-AU" dirty="0" err="1" smtClean="0"/>
              <a:t>hujayralari</a:t>
            </a:r>
            <a:r>
              <a:rPr lang="en-AU" dirty="0" smtClean="0"/>
              <a:t> </a:t>
            </a:r>
            <a:r>
              <a:rPr lang="en-AU" dirty="0" err="1" smtClean="0"/>
              <a:t>tomonidan</a:t>
            </a:r>
            <a:r>
              <a:rPr lang="en-AU" dirty="0" smtClean="0"/>
              <a:t> </a:t>
            </a:r>
            <a:r>
              <a:rPr lang="en-AU" dirty="0" err="1" smtClean="0"/>
              <a:t>HCl</a:t>
            </a:r>
            <a:r>
              <a:rPr lang="en-AU" dirty="0" smtClean="0"/>
              <a:t> </a:t>
            </a:r>
            <a:r>
              <a:rPr lang="en-AU" dirty="0" err="1" smtClean="0"/>
              <a:t>kislota</a:t>
            </a:r>
            <a:r>
              <a:rPr lang="en-AU" dirty="0" smtClean="0"/>
              <a:t> </a:t>
            </a:r>
            <a:r>
              <a:rPr lang="en-AU" dirty="0" err="1" smtClean="0"/>
              <a:t>sekretsiyasining</a:t>
            </a:r>
            <a:r>
              <a:rPr lang="en-AU" dirty="0" smtClean="0"/>
              <a:t> </a:t>
            </a:r>
            <a:r>
              <a:rPr lang="en-AU" dirty="0" err="1" smtClean="0"/>
              <a:t>blokeridir</a:t>
            </a:r>
            <a:r>
              <a:rPr lang="en-AU" dirty="0" smtClean="0"/>
              <a:t>. </a:t>
            </a:r>
            <a:r>
              <a:rPr lang="en-AU" dirty="0" err="1" smtClean="0"/>
              <a:t>Kolesistokinni</a:t>
            </a:r>
            <a:r>
              <a:rPr lang="en-AU" dirty="0" smtClean="0"/>
              <a:t> </a:t>
            </a:r>
            <a:r>
              <a:rPr lang="en-AU" dirty="0" err="1" smtClean="0"/>
              <a:t>ingibitori</a:t>
            </a:r>
            <a:r>
              <a:rPr lang="en-AU" dirty="0" smtClean="0"/>
              <a:t> </a:t>
            </a:r>
            <a:r>
              <a:rPr lang="en-AU" dirty="0" err="1" smtClean="0"/>
              <a:t>somatostatin</a:t>
            </a:r>
            <a:r>
              <a:rPr lang="en-A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Glyukozaga</a:t>
            </a:r>
            <a:r>
              <a:rPr lang="en-AU" dirty="0" smtClean="0"/>
              <a:t> </a:t>
            </a:r>
            <a:r>
              <a:rPr lang="en-AU" dirty="0" err="1" smtClean="0"/>
              <a:t>bog'liq</a:t>
            </a:r>
            <a:r>
              <a:rPr lang="en-AU" dirty="0" smtClean="0"/>
              <a:t> </a:t>
            </a:r>
            <a:r>
              <a:rPr lang="en-AU" dirty="0" err="1" smtClean="0"/>
              <a:t>insulinotropik</a:t>
            </a:r>
            <a:r>
              <a:rPr lang="en-AU" dirty="0" smtClean="0"/>
              <a:t> </a:t>
            </a:r>
            <a:r>
              <a:rPr lang="en-AU" dirty="0" err="1" smtClean="0"/>
              <a:t>polipeptid</a:t>
            </a:r>
            <a:endParaRPr lang="ru-RU" dirty="0"/>
          </a:p>
        </p:txBody>
      </p:sp>
      <p:sp>
        <p:nvSpPr>
          <p:cNvPr id="104863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6667"/>
          </a:bodyPr>
          <a:lstStyle/>
          <a:p>
            <a:r>
              <a:rPr lang="en-AU" dirty="0" err="1" smtClean="0"/>
              <a:t>Glyukozaga</a:t>
            </a:r>
            <a:r>
              <a:rPr lang="en-AU" dirty="0" smtClean="0"/>
              <a:t> </a:t>
            </a:r>
            <a:r>
              <a:rPr lang="en-AU" dirty="0" err="1" smtClean="0"/>
              <a:t>bog'liq</a:t>
            </a:r>
            <a:r>
              <a:rPr lang="en-AU" dirty="0" smtClean="0"/>
              <a:t> </a:t>
            </a:r>
            <a:r>
              <a:rPr lang="en-AU" dirty="0" err="1" smtClean="0"/>
              <a:t>insulinotropik</a:t>
            </a:r>
            <a:r>
              <a:rPr lang="en-AU" dirty="0" smtClean="0"/>
              <a:t> </a:t>
            </a:r>
            <a:r>
              <a:rPr lang="en-AU" dirty="0" err="1" smtClean="0"/>
              <a:t>polipeptid</a:t>
            </a:r>
            <a:r>
              <a:rPr lang="en-AU" dirty="0" smtClean="0"/>
              <a:t>: </a:t>
            </a:r>
            <a:r>
              <a:rPr lang="en-AU" dirty="0" err="1" smtClean="0"/>
              <a:t>oshqozon-ichak</a:t>
            </a:r>
            <a:r>
              <a:rPr lang="en-AU" dirty="0" smtClean="0"/>
              <a:t> </a:t>
            </a:r>
            <a:r>
              <a:rPr lang="en-AU" dirty="0" err="1" smtClean="0"/>
              <a:t>trakti</a:t>
            </a:r>
            <a:r>
              <a:rPr lang="en-AU" dirty="0" smtClean="0"/>
              <a:t>,  </a:t>
            </a:r>
            <a:r>
              <a:rPr lang="en-AU" dirty="0" err="1" smtClean="0"/>
              <a:t>Sekretin</a:t>
            </a:r>
            <a:r>
              <a:rPr lang="en-AU" dirty="0" smtClean="0"/>
              <a:t> </a:t>
            </a:r>
            <a:r>
              <a:rPr lang="en-AU" dirty="0" err="1" smtClean="0"/>
              <a:t>oilasiga</a:t>
            </a:r>
            <a:r>
              <a:rPr lang="en-AU" dirty="0" smtClean="0"/>
              <a:t> </a:t>
            </a:r>
            <a:r>
              <a:rPr lang="en-AU" dirty="0" err="1" smtClean="0"/>
              <a:t>tegishli</a:t>
            </a:r>
            <a:r>
              <a:rPr lang="en-AU" dirty="0" smtClean="0"/>
              <a:t>. </a:t>
            </a:r>
            <a:r>
              <a:rPr lang="en-AU" dirty="0" err="1" smtClean="0"/>
              <a:t>Glyukozaga</a:t>
            </a:r>
            <a:r>
              <a:rPr lang="en-AU" dirty="0" smtClean="0"/>
              <a:t> </a:t>
            </a:r>
            <a:r>
              <a:rPr lang="en-AU" dirty="0" err="1" smtClean="0"/>
              <a:t>bog'liq</a:t>
            </a:r>
            <a:r>
              <a:rPr lang="en-AU" dirty="0" smtClean="0"/>
              <a:t> </a:t>
            </a:r>
            <a:r>
              <a:rPr lang="en-AU" dirty="0" err="1" smtClean="0"/>
              <a:t>insulinotropik</a:t>
            </a:r>
            <a:r>
              <a:rPr lang="en-AU" dirty="0" smtClean="0"/>
              <a:t> </a:t>
            </a:r>
            <a:r>
              <a:rPr lang="en-AU" dirty="0" err="1" smtClean="0"/>
              <a:t>polipeptid</a:t>
            </a:r>
            <a:r>
              <a:rPr lang="en-AU" dirty="0" smtClean="0"/>
              <a:t> - </a:t>
            </a:r>
            <a:r>
              <a:rPr lang="en-AU" dirty="0" err="1" smtClean="0"/>
              <a:t>bu</a:t>
            </a:r>
            <a:r>
              <a:rPr lang="en-AU" dirty="0" smtClean="0"/>
              <a:t> </a:t>
            </a:r>
            <a:r>
              <a:rPr lang="en-AU" dirty="0" err="1" smtClean="0"/>
              <a:t>inkretin</a:t>
            </a:r>
            <a:r>
              <a:rPr lang="en-AU" dirty="0" smtClean="0"/>
              <a:t>. </a:t>
            </a:r>
            <a:r>
              <a:rPr lang="en-AU" dirty="0" err="1" smtClean="0"/>
              <a:t>Glyukozaga</a:t>
            </a:r>
            <a:r>
              <a:rPr lang="en-AU" dirty="0" smtClean="0"/>
              <a:t> </a:t>
            </a:r>
            <a:r>
              <a:rPr lang="en-AU" dirty="0" err="1" smtClean="0"/>
              <a:t>bog'liq</a:t>
            </a:r>
            <a:r>
              <a:rPr lang="en-AU" dirty="0" smtClean="0"/>
              <a:t> </a:t>
            </a:r>
            <a:r>
              <a:rPr lang="en-AU" dirty="0" err="1" smtClean="0"/>
              <a:t>insulinotropik</a:t>
            </a:r>
            <a:r>
              <a:rPr lang="en-AU" dirty="0" smtClean="0"/>
              <a:t> </a:t>
            </a:r>
            <a:r>
              <a:rPr lang="en-AU" dirty="0" err="1" smtClean="0"/>
              <a:t>polipeptidning</a:t>
            </a:r>
            <a:r>
              <a:rPr lang="en-AU" dirty="0" smtClean="0"/>
              <a:t> </a:t>
            </a:r>
            <a:r>
              <a:rPr lang="en-AU" dirty="0" err="1" smtClean="0"/>
              <a:t>asosiy</a:t>
            </a:r>
            <a:r>
              <a:rPr lang="en-AU" dirty="0" smtClean="0"/>
              <a:t> </a:t>
            </a:r>
            <a:r>
              <a:rPr lang="en-AU" dirty="0" err="1" smtClean="0"/>
              <a:t>funktsiyasi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mahsulotlarini</a:t>
            </a:r>
            <a:r>
              <a:rPr lang="en-AU" dirty="0" smtClean="0"/>
              <a:t> </a:t>
            </a:r>
            <a:r>
              <a:rPr lang="en-AU" dirty="0" err="1" smtClean="0"/>
              <a:t>qabul</a:t>
            </a:r>
            <a:r>
              <a:rPr lang="en-AU" dirty="0" smtClean="0"/>
              <a:t> </a:t>
            </a:r>
            <a:r>
              <a:rPr lang="en-AU" dirty="0" err="1" smtClean="0"/>
              <a:t>qilishga</a:t>
            </a:r>
            <a:r>
              <a:rPr lang="en-AU" dirty="0" smtClean="0"/>
              <a:t> </a:t>
            </a:r>
            <a:r>
              <a:rPr lang="en-AU" dirty="0" err="1" smtClean="0"/>
              <a:t>javoban</a:t>
            </a:r>
            <a:r>
              <a:rPr lang="en-AU" dirty="0" smtClean="0"/>
              <a:t> </a:t>
            </a:r>
            <a:r>
              <a:rPr lang="en-AU" dirty="0" err="1" smtClean="0"/>
              <a:t>pankreatik</a:t>
            </a:r>
            <a:r>
              <a:rPr lang="en-AU" dirty="0" smtClean="0"/>
              <a:t> beta-</a:t>
            </a:r>
            <a:r>
              <a:rPr lang="en-AU" dirty="0" err="1" smtClean="0"/>
              <a:t>hujayralar</a:t>
            </a:r>
            <a:r>
              <a:rPr lang="en-AU" dirty="0" smtClean="0"/>
              <a:t> </a:t>
            </a:r>
            <a:r>
              <a:rPr lang="en-AU" dirty="0" err="1" smtClean="0"/>
              <a:t>tomonidan</a:t>
            </a:r>
            <a:r>
              <a:rPr lang="en-AU" dirty="0" smtClean="0"/>
              <a:t> insulin </a:t>
            </a:r>
            <a:r>
              <a:rPr lang="en-AU" dirty="0" err="1" smtClean="0"/>
              <a:t>sekresyonini</a:t>
            </a:r>
            <a:r>
              <a:rPr lang="en-AU" dirty="0" smtClean="0"/>
              <a:t> </a:t>
            </a:r>
            <a:r>
              <a:rPr lang="en-AU" dirty="0" err="1" smtClean="0"/>
              <a:t>rag'batlantirishdan</a:t>
            </a:r>
            <a:r>
              <a:rPr lang="en-AU" dirty="0" smtClean="0"/>
              <a:t> </a:t>
            </a:r>
            <a:r>
              <a:rPr lang="en-AU" dirty="0" err="1" smtClean="0"/>
              <a:t>iborat</a:t>
            </a:r>
            <a:r>
              <a:rPr lang="en-AU" dirty="0" smtClean="0"/>
              <a:t>. </a:t>
            </a:r>
            <a:r>
              <a:rPr lang="en-AU" dirty="0" err="1" smtClean="0"/>
              <a:t>Bundan</a:t>
            </a:r>
            <a:r>
              <a:rPr lang="en-AU" dirty="0" smtClean="0"/>
              <a:t> </a:t>
            </a:r>
            <a:r>
              <a:rPr lang="en-AU" dirty="0" err="1" smtClean="0"/>
              <a:t>tashqari</a:t>
            </a:r>
            <a:r>
              <a:rPr lang="en-AU" dirty="0" smtClean="0"/>
              <a:t>, HIP </a:t>
            </a:r>
            <a:r>
              <a:rPr lang="en-AU" dirty="0" err="1" smtClean="0"/>
              <a:t>yog</a:t>
            </a:r>
            <a:r>
              <a:rPr lang="en-AU" dirty="0" smtClean="0"/>
              <a:t>‘ </a:t>
            </a:r>
            <a:r>
              <a:rPr lang="en-AU" dirty="0" err="1" smtClean="0"/>
              <a:t>so’rilishini</a:t>
            </a:r>
            <a:r>
              <a:rPr lang="en-AU" dirty="0" smtClean="0"/>
              <a:t> </a:t>
            </a:r>
            <a:r>
              <a:rPr lang="en-AU" dirty="0" err="1" smtClean="0"/>
              <a:t>oldini</a:t>
            </a:r>
            <a:r>
              <a:rPr lang="en-AU" dirty="0" smtClean="0"/>
              <a:t> </a:t>
            </a:r>
            <a:r>
              <a:rPr lang="en-AU" dirty="0" err="1" smtClean="0"/>
              <a:t>oladi</a:t>
            </a:r>
            <a:r>
              <a:rPr lang="en-AU" dirty="0" smtClean="0"/>
              <a:t>, </a:t>
            </a:r>
            <a:r>
              <a:rPr lang="en-AU" dirty="0" err="1" smtClean="0"/>
              <a:t>oshqozon-ichak</a:t>
            </a:r>
            <a:r>
              <a:rPr lang="en-AU" dirty="0" smtClean="0"/>
              <a:t> </a:t>
            </a:r>
            <a:r>
              <a:rPr lang="en-AU" dirty="0" err="1" smtClean="0"/>
              <a:t>traktining</a:t>
            </a:r>
            <a:r>
              <a:rPr lang="en-AU" dirty="0" smtClean="0"/>
              <a:t> </a:t>
            </a:r>
            <a:r>
              <a:rPr lang="en-AU" dirty="0" err="1" smtClean="0"/>
              <a:t>natriy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suv</a:t>
            </a:r>
            <a:r>
              <a:rPr lang="en-AU" dirty="0" smtClean="0"/>
              <a:t> </a:t>
            </a:r>
            <a:r>
              <a:rPr lang="en-AU" dirty="0" err="1" smtClean="0"/>
              <a:t>reabsorbtsiyasini</a:t>
            </a:r>
            <a:r>
              <a:rPr lang="en-AU" dirty="0" smtClean="0"/>
              <a:t> </a:t>
            </a:r>
            <a:r>
              <a:rPr lang="en-AU" dirty="0" err="1" smtClean="0"/>
              <a:t>stimullaydi</a:t>
            </a:r>
            <a:r>
              <a:rPr lang="en-AU" dirty="0" smtClean="0"/>
              <a:t>, lipoprotein </a:t>
            </a:r>
            <a:r>
              <a:rPr lang="en-AU" dirty="0" err="1" smtClean="0"/>
              <a:t>lipazini</a:t>
            </a:r>
            <a:r>
              <a:rPr lang="en-AU" dirty="0" smtClean="0"/>
              <a:t> </a:t>
            </a:r>
            <a:r>
              <a:rPr lang="en-AU" dirty="0" err="1" smtClean="0"/>
              <a:t>kuchaytiradi</a:t>
            </a:r>
            <a:r>
              <a:rPr lang="en-A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 smtClean="0"/>
              <a:t>Vazoaktiv</a:t>
            </a:r>
            <a:r>
              <a:rPr lang="en-AU" dirty="0" smtClean="0"/>
              <a:t>   </a:t>
            </a:r>
            <a:r>
              <a:rPr lang="en-AU" dirty="0" err="1" smtClean="0"/>
              <a:t>peptid</a:t>
            </a:r>
            <a:endParaRPr lang="ru-RU" dirty="0"/>
          </a:p>
        </p:txBody>
      </p:sp>
      <p:sp>
        <p:nvSpPr>
          <p:cNvPr id="104863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4167"/>
          </a:bodyPr>
          <a:lstStyle/>
          <a:p>
            <a:r>
              <a:rPr lang="en-AU" dirty="0" err="1" smtClean="0"/>
              <a:t>Vazoaktiv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peptid</a:t>
            </a:r>
            <a:r>
              <a:rPr lang="en-AU" dirty="0" smtClean="0"/>
              <a:t> (</a:t>
            </a:r>
            <a:r>
              <a:rPr lang="en-AU" dirty="0" err="1" smtClean="0"/>
              <a:t>shuningdek</a:t>
            </a:r>
            <a:r>
              <a:rPr lang="en-AU" dirty="0" smtClean="0"/>
              <a:t>, </a:t>
            </a:r>
            <a:r>
              <a:rPr lang="en-AU" dirty="0" err="1" smtClean="0"/>
              <a:t>vazoaktiv</a:t>
            </a:r>
            <a:r>
              <a:rPr lang="en-AU" dirty="0" smtClean="0"/>
              <a:t> 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polipeptid</a:t>
            </a:r>
            <a:r>
              <a:rPr lang="en-AU" dirty="0" smtClean="0"/>
              <a:t> </a:t>
            </a:r>
            <a:r>
              <a:rPr lang="en-AU" dirty="0" err="1" smtClean="0"/>
              <a:t>ataladi</a:t>
            </a:r>
            <a:r>
              <a:rPr lang="en-AU" dirty="0" smtClean="0"/>
              <a:t>; </a:t>
            </a:r>
            <a:r>
              <a:rPr lang="en-AU" dirty="0" err="1" smtClean="0"/>
              <a:t>an'anaviy</a:t>
            </a:r>
            <a:r>
              <a:rPr lang="en-AU" dirty="0" smtClean="0"/>
              <a:t> </a:t>
            </a:r>
            <a:r>
              <a:rPr lang="en-AU" dirty="0" err="1" smtClean="0"/>
              <a:t>qisqartma</a:t>
            </a:r>
            <a:r>
              <a:rPr lang="en-AU" dirty="0" smtClean="0"/>
              <a:t> VIP) - </a:t>
            </a:r>
            <a:r>
              <a:rPr lang="en-AU" dirty="0" err="1" smtClean="0"/>
              <a:t>ichak</a:t>
            </a:r>
            <a:r>
              <a:rPr lang="en-AU" dirty="0" smtClean="0"/>
              <a:t>, </a:t>
            </a:r>
            <a:r>
              <a:rPr lang="en-AU" dirty="0" err="1" smtClean="0"/>
              <a:t>miya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orqa</a:t>
            </a:r>
            <a:r>
              <a:rPr lang="en-AU" dirty="0" smtClean="0"/>
              <a:t> </a:t>
            </a:r>
            <a:r>
              <a:rPr lang="en-AU" dirty="0" err="1" smtClean="0"/>
              <a:t>miya</a:t>
            </a:r>
            <a:r>
              <a:rPr lang="en-AU" dirty="0" smtClean="0"/>
              <a:t>,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osti</a:t>
            </a:r>
            <a:r>
              <a:rPr lang="en-AU" dirty="0" smtClean="0"/>
              <a:t> </a:t>
            </a:r>
            <a:r>
              <a:rPr lang="en-AU" dirty="0" err="1" smtClean="0"/>
              <a:t>bezi</a:t>
            </a:r>
            <a:r>
              <a:rPr lang="en-AU" dirty="0" smtClean="0"/>
              <a:t>, </a:t>
            </a:r>
            <a:r>
              <a:rPr lang="en-AU" dirty="0" err="1" smtClean="0"/>
              <a:t>shu</a:t>
            </a:r>
            <a:r>
              <a:rPr lang="en-AU" dirty="0" smtClean="0"/>
              <a:t> </a:t>
            </a:r>
            <a:r>
              <a:rPr lang="en-AU" dirty="0" err="1" smtClean="0"/>
              <a:t>jumladan</a:t>
            </a:r>
            <a:r>
              <a:rPr lang="en-AU" dirty="0" smtClean="0"/>
              <a:t>, </a:t>
            </a:r>
            <a:r>
              <a:rPr lang="en-AU" dirty="0" err="1" smtClean="0"/>
              <a:t>ko'p</a:t>
            </a:r>
            <a:r>
              <a:rPr lang="en-AU" dirty="0" smtClean="0"/>
              <a:t> </a:t>
            </a:r>
            <a:r>
              <a:rPr lang="en-AU" dirty="0" err="1" smtClean="0"/>
              <a:t>organlar</a:t>
            </a:r>
            <a:r>
              <a:rPr lang="en-AU" dirty="0" smtClean="0"/>
              <a:t>, </a:t>
            </a:r>
            <a:r>
              <a:rPr lang="en-AU" dirty="0" err="1" smtClean="0"/>
              <a:t>topilgan</a:t>
            </a:r>
            <a:r>
              <a:rPr lang="en-AU" dirty="0" smtClean="0"/>
              <a:t> 28 amino </a:t>
            </a:r>
            <a:r>
              <a:rPr lang="en-AU" dirty="0" err="1" smtClean="0"/>
              <a:t>kislotalar</a:t>
            </a:r>
            <a:r>
              <a:rPr lang="en-AU" dirty="0" smtClean="0"/>
              <a:t> </a:t>
            </a:r>
            <a:r>
              <a:rPr lang="en-AU" dirty="0" err="1" smtClean="0"/>
              <a:t>ortig'i</a:t>
            </a:r>
            <a:r>
              <a:rPr lang="en-AU" dirty="0" smtClean="0"/>
              <a:t> </a:t>
            </a:r>
            <a:r>
              <a:rPr lang="en-AU" dirty="0" err="1" smtClean="0"/>
              <a:t>iborat</a:t>
            </a:r>
            <a:r>
              <a:rPr lang="en-AU" dirty="0" smtClean="0"/>
              <a:t> </a:t>
            </a:r>
            <a:r>
              <a:rPr lang="en-AU" dirty="0" err="1" smtClean="0"/>
              <a:t>neuropeptid</a:t>
            </a:r>
            <a:r>
              <a:rPr lang="en-AU" dirty="0" smtClean="0"/>
              <a:t> </a:t>
            </a:r>
            <a:r>
              <a:rPr lang="en-AU" dirty="0" err="1" smtClean="0"/>
              <a:t>gormon</a:t>
            </a:r>
            <a:r>
              <a:rPr lang="en-AU" dirty="0" smtClean="0"/>
              <a:t>. </a:t>
            </a:r>
            <a:r>
              <a:rPr lang="en-AU" dirty="0" err="1" smtClean="0"/>
              <a:t>Vazoaktiv</a:t>
            </a:r>
            <a:r>
              <a:rPr lang="en-AU" dirty="0" smtClean="0"/>
              <a:t> intestinal </a:t>
            </a:r>
            <a:r>
              <a:rPr lang="en-AU" dirty="0" err="1" smtClean="0"/>
              <a:t>peptid</a:t>
            </a:r>
            <a:r>
              <a:rPr lang="en-AU" dirty="0" smtClean="0"/>
              <a:t>, </a:t>
            </a:r>
            <a:r>
              <a:rPr lang="en-AU" dirty="0" err="1" smtClean="0"/>
              <a:t>secretin</a:t>
            </a:r>
            <a:r>
              <a:rPr lang="en-AU" dirty="0" smtClean="0"/>
              <a:t> </a:t>
            </a:r>
            <a:r>
              <a:rPr lang="en-AU" dirty="0" err="1" smtClean="0"/>
              <a:t>oilasining</a:t>
            </a:r>
            <a:r>
              <a:rPr lang="en-AU" dirty="0" smtClean="0"/>
              <a:t> </a:t>
            </a:r>
            <a:r>
              <a:rPr lang="en-AU" dirty="0" err="1" smtClean="0"/>
              <a:t>boshqa</a:t>
            </a:r>
            <a:r>
              <a:rPr lang="en-AU" dirty="0" smtClean="0"/>
              <a:t> </a:t>
            </a:r>
            <a:r>
              <a:rPr lang="en-AU" dirty="0" err="1" smtClean="0"/>
              <a:t>peptid</a:t>
            </a:r>
            <a:r>
              <a:rPr lang="en-AU" dirty="0" smtClean="0"/>
              <a:t> </a:t>
            </a:r>
            <a:r>
              <a:rPr lang="en-AU" dirty="0" err="1" smtClean="0"/>
              <a:t>gormonlaridan</a:t>
            </a:r>
            <a:r>
              <a:rPr lang="en-AU" dirty="0" smtClean="0"/>
              <a:t> </a:t>
            </a:r>
            <a:r>
              <a:rPr lang="en-AU" dirty="0" err="1" smtClean="0"/>
              <a:t>farqli</a:t>
            </a:r>
            <a:r>
              <a:rPr lang="en-AU" dirty="0" smtClean="0"/>
              <a:t> </a:t>
            </a:r>
            <a:r>
              <a:rPr lang="en-AU" dirty="0" err="1" smtClean="0"/>
              <a:t>o'laroq</a:t>
            </a:r>
            <a:r>
              <a:rPr lang="en-AU" dirty="0" smtClean="0"/>
              <a:t>, </a:t>
            </a:r>
            <a:r>
              <a:rPr lang="en-AU" dirty="0" err="1" smtClean="0"/>
              <a:t>faqat</a:t>
            </a:r>
            <a:r>
              <a:rPr lang="en-AU" dirty="0" smtClean="0"/>
              <a:t> </a:t>
            </a:r>
            <a:r>
              <a:rPr lang="en-AU" dirty="0" err="1" smtClean="0"/>
              <a:t>neyrotransmitter</a:t>
            </a:r>
            <a:r>
              <a:rPr lang="en-AU" dirty="0" smtClean="0"/>
              <a:t> </a:t>
            </a:r>
            <a:r>
              <a:rPr lang="en-AU" dirty="0" err="1" smtClean="0"/>
              <a:t>hisoblanadi</a:t>
            </a:r>
            <a:r>
              <a:rPr lang="en-AU" dirty="0" smtClean="0"/>
              <a:t>.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devoridagi</a:t>
            </a:r>
            <a:r>
              <a:rPr lang="en-AU" dirty="0" smtClean="0"/>
              <a:t> </a:t>
            </a:r>
            <a:r>
              <a:rPr lang="en-AU" dirty="0" err="1" smtClean="0"/>
              <a:t>qon</a:t>
            </a:r>
            <a:r>
              <a:rPr lang="en-AU" dirty="0" smtClean="0"/>
              <a:t> </a:t>
            </a:r>
            <a:r>
              <a:rPr lang="en-AU" dirty="0" err="1" smtClean="0"/>
              <a:t>oqimiga</a:t>
            </a:r>
            <a:r>
              <a:rPr lang="en-AU" dirty="0" smtClean="0"/>
              <a:t>, </a:t>
            </a:r>
            <a:r>
              <a:rPr lang="en-AU" dirty="0" err="1" smtClean="0"/>
              <a:t>shuningdek</a:t>
            </a:r>
            <a:r>
              <a:rPr lang="en-AU" dirty="0" smtClean="0"/>
              <a:t>, </a:t>
            </a:r>
            <a:r>
              <a:rPr lang="en-AU" dirty="0" err="1" smtClean="0"/>
              <a:t>ichakning</a:t>
            </a:r>
            <a:r>
              <a:rPr lang="en-AU" dirty="0" smtClean="0"/>
              <a:t> </a:t>
            </a:r>
            <a:r>
              <a:rPr lang="en-AU" dirty="0" err="1" smtClean="0"/>
              <a:t>silliq</a:t>
            </a:r>
            <a:r>
              <a:rPr lang="en-AU" dirty="0" smtClean="0"/>
              <a:t> </a:t>
            </a:r>
            <a:r>
              <a:rPr lang="en-AU" dirty="0" err="1" smtClean="0"/>
              <a:t>mushaklariga</a:t>
            </a:r>
            <a:r>
              <a:rPr lang="en-AU" dirty="0" smtClean="0"/>
              <a:t> </a:t>
            </a:r>
            <a:r>
              <a:rPr lang="en-AU" dirty="0" err="1" smtClean="0"/>
              <a:t>kuchli</a:t>
            </a:r>
            <a:r>
              <a:rPr lang="en-AU" dirty="0" smtClean="0"/>
              <a:t> </a:t>
            </a:r>
            <a:r>
              <a:rPr lang="en-AU" dirty="0" err="1" smtClean="0"/>
              <a:t>ta'sirchan</a:t>
            </a:r>
            <a:r>
              <a:rPr lang="en-AU" dirty="0" smtClean="0"/>
              <a:t> </a:t>
            </a:r>
            <a:r>
              <a:rPr lang="en-AU" dirty="0" err="1" smtClean="0"/>
              <a:t>ta'sir</a:t>
            </a:r>
            <a:r>
              <a:rPr lang="en-AU" dirty="0" smtClean="0"/>
              <a:t> </a:t>
            </a:r>
            <a:r>
              <a:rPr lang="en-AU" dirty="0" err="1" smtClean="0"/>
              <a:t>ko'rsatadi</a:t>
            </a:r>
            <a:r>
              <a:rPr lang="en-AU" dirty="0" smtClean="0"/>
              <a:t>. Bu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qavati</a:t>
            </a:r>
            <a:r>
              <a:rPr lang="en-AU" dirty="0" smtClean="0"/>
              <a:t> </a:t>
            </a:r>
            <a:r>
              <a:rPr lang="en-AU" dirty="0" err="1" smtClean="0"/>
              <a:t>xlorid</a:t>
            </a:r>
            <a:r>
              <a:rPr lang="en-AU" dirty="0" smtClean="0"/>
              <a:t> </a:t>
            </a:r>
            <a:r>
              <a:rPr lang="en-AU" dirty="0" err="1" smtClean="0"/>
              <a:t>kislotasi</a:t>
            </a:r>
            <a:r>
              <a:rPr lang="en-AU" dirty="0" smtClean="0"/>
              <a:t> parietal </a:t>
            </a:r>
            <a:r>
              <a:rPr lang="en-AU" dirty="0" err="1" smtClean="0"/>
              <a:t>hujayralarining</a:t>
            </a:r>
            <a:r>
              <a:rPr lang="en-AU" dirty="0" smtClean="0"/>
              <a:t> </a:t>
            </a:r>
            <a:r>
              <a:rPr lang="en-AU" dirty="0" err="1" smtClean="0"/>
              <a:t>sekretsiyasini</a:t>
            </a:r>
            <a:r>
              <a:rPr lang="en-AU" dirty="0" smtClean="0"/>
              <a:t> </a:t>
            </a:r>
            <a:r>
              <a:rPr lang="en-AU" dirty="0" err="1" smtClean="0"/>
              <a:t>ingibitordir</a:t>
            </a:r>
            <a:r>
              <a:rPr lang="en-AU" dirty="0" smtClean="0"/>
              <a:t>. VIP </a:t>
            </a:r>
            <a:r>
              <a:rPr lang="en-AU" dirty="0" err="1" smtClean="0"/>
              <a:t>oshqozonning</a:t>
            </a:r>
            <a:r>
              <a:rPr lang="en-AU" dirty="0" smtClean="0"/>
              <a:t> </a:t>
            </a:r>
            <a:r>
              <a:rPr lang="en-AU" dirty="0" err="1" smtClean="0"/>
              <a:t>asosiy</a:t>
            </a:r>
            <a:r>
              <a:rPr lang="en-AU" dirty="0" smtClean="0"/>
              <a:t> </a:t>
            </a:r>
            <a:r>
              <a:rPr lang="en-AU" dirty="0" err="1" smtClean="0"/>
              <a:t>hujayralari</a:t>
            </a:r>
            <a:r>
              <a:rPr lang="en-AU" dirty="0" smtClean="0"/>
              <a:t> </a:t>
            </a:r>
            <a:r>
              <a:rPr lang="en-AU" dirty="0" err="1" smtClean="0"/>
              <a:t>tomonidan</a:t>
            </a:r>
            <a:r>
              <a:rPr lang="en-AU" dirty="0" smtClean="0"/>
              <a:t> </a:t>
            </a:r>
            <a:r>
              <a:rPr lang="en-AU" dirty="0" err="1" smtClean="0"/>
              <a:t>pepsinogen</a:t>
            </a:r>
            <a:r>
              <a:rPr lang="en-AU" dirty="0" smtClean="0"/>
              <a:t> </a:t>
            </a:r>
            <a:r>
              <a:rPr lang="en-AU" dirty="0" err="1" smtClean="0"/>
              <a:t>ishlab</a:t>
            </a:r>
            <a:r>
              <a:rPr lang="en-AU" dirty="0" smtClean="0"/>
              <a:t> </a:t>
            </a:r>
            <a:r>
              <a:rPr lang="en-AU" dirty="0" err="1" smtClean="0"/>
              <a:t>chiqarishning</a:t>
            </a:r>
            <a:r>
              <a:rPr lang="en-AU" dirty="0" smtClean="0"/>
              <a:t> </a:t>
            </a:r>
            <a:r>
              <a:rPr lang="en-AU" dirty="0" err="1" smtClean="0"/>
              <a:t>stimulyatori</a:t>
            </a:r>
            <a:r>
              <a:rPr lang="en-AU" dirty="0" smtClean="0"/>
              <a:t> </a:t>
            </a:r>
            <a:r>
              <a:rPr lang="en-AU" dirty="0" err="1" smtClean="0"/>
              <a:t>hisoblanadi</a:t>
            </a:r>
            <a:r>
              <a:rPr lang="en-A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pPr algn="ctr"/>
            <a:r>
              <a:rPr lang="en-AU" dirty="0" err="1" smtClean="0"/>
              <a:t>Somatostatin</a:t>
            </a:r>
            <a:endParaRPr lang="ru-RU" dirty="0"/>
          </a:p>
        </p:txBody>
      </p:sp>
      <p:sp>
        <p:nvSpPr>
          <p:cNvPr id="1048641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 fontScale="96667"/>
          </a:bodyPr>
          <a:lstStyle/>
          <a:p>
            <a:r>
              <a:rPr lang="en-AU" dirty="0" err="1" smtClean="0"/>
              <a:t>Somatostatin</a:t>
            </a:r>
            <a:r>
              <a:rPr lang="en-AU" dirty="0" smtClean="0"/>
              <a:t> </a:t>
            </a:r>
            <a:r>
              <a:rPr lang="en-AU" dirty="0" err="1" smtClean="0"/>
              <a:t>Langerhans</a:t>
            </a:r>
            <a:r>
              <a:rPr lang="en-AU" dirty="0" smtClean="0"/>
              <a:t> </a:t>
            </a:r>
            <a:r>
              <a:rPr lang="en-AU" dirty="0" err="1" smtClean="0"/>
              <a:t>pankreatik</a:t>
            </a:r>
            <a:r>
              <a:rPr lang="en-AU" dirty="0" smtClean="0"/>
              <a:t> </a:t>
            </a:r>
            <a:r>
              <a:rPr lang="en-AU" dirty="0" err="1" smtClean="0"/>
              <a:t>orolchalarining</a:t>
            </a:r>
            <a:r>
              <a:rPr lang="en-AU" dirty="0" smtClean="0"/>
              <a:t> delta </a:t>
            </a:r>
            <a:r>
              <a:rPr lang="en-AU" dirty="0" err="1" smtClean="0"/>
              <a:t>xujayralari</a:t>
            </a:r>
            <a:r>
              <a:rPr lang="en-AU" dirty="0" smtClean="0"/>
              <a:t> </a:t>
            </a:r>
            <a:r>
              <a:rPr lang="en-AU" dirty="0" err="1" smtClean="0"/>
              <a:t>gormoni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gipotalamus</a:t>
            </a:r>
            <a:r>
              <a:rPr lang="en-AU" dirty="0" smtClean="0"/>
              <a:t> </a:t>
            </a:r>
            <a:r>
              <a:rPr lang="en-AU" dirty="0" err="1" smtClean="0"/>
              <a:t>gormonlarından</a:t>
            </a:r>
            <a:r>
              <a:rPr lang="en-AU" dirty="0" smtClean="0"/>
              <a:t> </a:t>
            </a:r>
            <a:r>
              <a:rPr lang="en-AU" dirty="0" err="1" smtClean="0"/>
              <a:t>biri</a:t>
            </a:r>
            <a:r>
              <a:rPr lang="en-AU" dirty="0" smtClean="0"/>
              <a:t>. </a:t>
            </a:r>
            <a:r>
              <a:rPr lang="en-AU" dirty="0" err="1" smtClean="0"/>
              <a:t>Kimyoviy</a:t>
            </a:r>
            <a:r>
              <a:rPr lang="en-AU" dirty="0" smtClean="0"/>
              <a:t> </a:t>
            </a:r>
            <a:r>
              <a:rPr lang="en-AU" dirty="0" err="1" smtClean="0"/>
              <a:t>tuzilish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peptid</a:t>
            </a:r>
            <a:r>
              <a:rPr lang="en-AU" dirty="0" smtClean="0"/>
              <a:t> </a:t>
            </a:r>
            <a:r>
              <a:rPr lang="en-AU" dirty="0" err="1" smtClean="0"/>
              <a:t>gormoni</a:t>
            </a:r>
            <a:r>
              <a:rPr lang="en-AU" dirty="0" smtClean="0"/>
              <a:t>. </a:t>
            </a:r>
            <a:r>
              <a:rPr lang="en-AU" dirty="0" err="1" smtClean="0"/>
              <a:t>Somatostatin</a:t>
            </a:r>
            <a:r>
              <a:rPr lang="en-AU" dirty="0" smtClean="0"/>
              <a:t>  </a:t>
            </a:r>
            <a:r>
              <a:rPr lang="en-AU" dirty="0" err="1" smtClean="0"/>
              <a:t>gipofiz</a:t>
            </a:r>
            <a:r>
              <a:rPr lang="en-AU" dirty="0" smtClean="0"/>
              <a:t> </a:t>
            </a:r>
            <a:r>
              <a:rPr lang="en-AU" dirty="0" err="1" smtClean="0"/>
              <a:t>bezining</a:t>
            </a:r>
            <a:r>
              <a:rPr lang="en-AU" dirty="0" smtClean="0"/>
              <a:t> </a:t>
            </a:r>
            <a:r>
              <a:rPr lang="en-AU" dirty="0" err="1" smtClean="0"/>
              <a:t>oldingi</a:t>
            </a:r>
            <a:r>
              <a:rPr lang="en-AU" dirty="0" smtClean="0"/>
              <a:t> </a:t>
            </a:r>
            <a:r>
              <a:rPr lang="en-AU" dirty="0" err="1" smtClean="0"/>
              <a:t>qismidan</a:t>
            </a:r>
            <a:r>
              <a:rPr lang="en-AU" dirty="0" smtClean="0"/>
              <a:t> </a:t>
            </a:r>
            <a:r>
              <a:rPr lang="en-AU" dirty="0" err="1" smtClean="0"/>
              <a:t>ajraladigan</a:t>
            </a:r>
            <a:r>
              <a:rPr lang="en-AU" dirty="0" smtClean="0"/>
              <a:t> </a:t>
            </a:r>
            <a:r>
              <a:rPr lang="en-AU" dirty="0" err="1" smtClean="0"/>
              <a:t>somatotropik</a:t>
            </a:r>
            <a:r>
              <a:rPr lang="en-AU" dirty="0" smtClean="0"/>
              <a:t>, </a:t>
            </a:r>
            <a:r>
              <a:rPr lang="en-AU" dirty="0" err="1" smtClean="0"/>
              <a:t>tirotropik</a:t>
            </a:r>
            <a:r>
              <a:rPr lang="en-AU" dirty="0" smtClean="0"/>
              <a:t> </a:t>
            </a:r>
            <a:r>
              <a:rPr lang="en-AU" dirty="0" err="1" smtClean="0"/>
              <a:t>gormonning</a:t>
            </a:r>
            <a:r>
              <a:rPr lang="en-AU" dirty="0" smtClean="0"/>
              <a:t> 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gipotalamusdan</a:t>
            </a:r>
            <a:r>
              <a:rPr lang="en-AU" dirty="0" smtClean="0"/>
              <a:t> </a:t>
            </a:r>
            <a:r>
              <a:rPr lang="en-AU" dirty="0" err="1" smtClean="0"/>
              <a:t>olingan</a:t>
            </a:r>
            <a:r>
              <a:rPr lang="en-AU" dirty="0" smtClean="0"/>
              <a:t> </a:t>
            </a:r>
            <a:r>
              <a:rPr lang="en-AU" dirty="0" err="1" smtClean="0"/>
              <a:t>somatotropin</a:t>
            </a:r>
            <a:r>
              <a:rPr lang="en-AU" dirty="0" smtClean="0"/>
              <a:t> </a:t>
            </a:r>
            <a:r>
              <a:rPr lang="en-AU" dirty="0" err="1" smtClean="0"/>
              <a:t>gormonining</a:t>
            </a:r>
            <a:r>
              <a:rPr lang="en-AU" dirty="0" smtClean="0"/>
              <a:t> </a:t>
            </a:r>
            <a:r>
              <a:rPr lang="en-AU" dirty="0" err="1" smtClean="0"/>
              <a:t>gipotalamik</a:t>
            </a:r>
            <a:r>
              <a:rPr lang="en-AU" dirty="0" smtClean="0"/>
              <a:t> </a:t>
            </a:r>
            <a:r>
              <a:rPr lang="en-AU" dirty="0" err="1" smtClean="0"/>
              <a:t>sekretsiyasi</a:t>
            </a:r>
            <a:r>
              <a:rPr lang="en-AU" dirty="0" smtClean="0"/>
              <a:t> </a:t>
            </a:r>
            <a:r>
              <a:rPr lang="en-AU" dirty="0" err="1" smtClean="0"/>
              <a:t>tasirida</a:t>
            </a:r>
            <a:r>
              <a:rPr lang="en-AU" dirty="0" smtClean="0"/>
              <a:t> </a:t>
            </a:r>
            <a:r>
              <a:rPr lang="en-AU" dirty="0" err="1" smtClean="0"/>
              <a:t>ajraladi</a:t>
            </a:r>
            <a:r>
              <a:rPr lang="en-AU" dirty="0" smtClean="0"/>
              <a:t>. </a:t>
            </a:r>
            <a:r>
              <a:rPr lang="en-AU" dirty="0" err="1" smtClean="0"/>
              <a:t>Bundan</a:t>
            </a:r>
            <a:r>
              <a:rPr lang="en-AU" dirty="0" smtClean="0"/>
              <a:t> </a:t>
            </a:r>
            <a:r>
              <a:rPr lang="en-AU" dirty="0" err="1" smtClean="0"/>
              <a:t>tashqari</a:t>
            </a:r>
            <a:r>
              <a:rPr lang="en-AU" dirty="0" smtClean="0"/>
              <a:t>, u </a:t>
            </a:r>
            <a:r>
              <a:rPr lang="en-AU" dirty="0" err="1" smtClean="0"/>
              <a:t>oshqozon</a:t>
            </a:r>
            <a:r>
              <a:rPr lang="en-AU" dirty="0" smtClean="0"/>
              <a:t>, </a:t>
            </a:r>
            <a:r>
              <a:rPr lang="en-AU" dirty="0" err="1" smtClean="0"/>
              <a:t>ichak</a:t>
            </a:r>
            <a:r>
              <a:rPr lang="en-AU" dirty="0" smtClean="0"/>
              <a:t>, </a:t>
            </a:r>
            <a:r>
              <a:rPr lang="en-AU" dirty="0" err="1" smtClean="0"/>
              <a:t>jigar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osti</a:t>
            </a:r>
            <a:r>
              <a:rPr lang="en-AU" dirty="0" smtClean="0"/>
              <a:t> </a:t>
            </a:r>
            <a:r>
              <a:rPr lang="en-AU" dirty="0" err="1" smtClean="0"/>
              <a:t>bezi</a:t>
            </a:r>
            <a:r>
              <a:rPr lang="en-AU" dirty="0" smtClean="0"/>
              <a:t> </a:t>
            </a:r>
            <a:r>
              <a:rPr lang="en-AU" dirty="0" err="1" smtClean="0"/>
              <a:t>hosil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turli</a:t>
            </a:r>
            <a:r>
              <a:rPr lang="en-AU" dirty="0" smtClean="0"/>
              <a:t> </a:t>
            </a:r>
            <a:r>
              <a:rPr lang="en-AU" dirty="0" err="1" smtClean="0"/>
              <a:t>gormonal</a:t>
            </a:r>
            <a:r>
              <a:rPr lang="en-AU" dirty="0" smtClean="0"/>
              <a:t> </a:t>
            </a:r>
            <a:r>
              <a:rPr lang="en-AU" dirty="0" err="1" smtClean="0"/>
              <a:t>faol</a:t>
            </a:r>
            <a:r>
              <a:rPr lang="en-AU" dirty="0" smtClean="0"/>
              <a:t> </a:t>
            </a:r>
            <a:r>
              <a:rPr lang="en-AU" dirty="0" err="1" smtClean="0"/>
              <a:t>peptidlar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serotoninning</a:t>
            </a:r>
            <a:r>
              <a:rPr lang="en-AU" dirty="0" smtClean="0"/>
              <a:t> </a:t>
            </a:r>
            <a:r>
              <a:rPr lang="en-AU" dirty="0" err="1" smtClean="0"/>
              <a:t>sekretsiyasini</a:t>
            </a:r>
            <a:r>
              <a:rPr lang="en-AU" dirty="0" smtClean="0"/>
              <a:t> ham </a:t>
            </a:r>
            <a:r>
              <a:rPr lang="en-AU" dirty="0" err="1" smtClean="0"/>
              <a:t>stimullaydi</a:t>
            </a:r>
            <a:r>
              <a:rPr lang="en-AU" dirty="0" smtClean="0"/>
              <a:t>. </a:t>
            </a:r>
            <a:r>
              <a:rPr lang="en-AU" dirty="0" err="1" smtClean="0"/>
              <a:t>Xususan</a:t>
            </a:r>
            <a:r>
              <a:rPr lang="en-AU" dirty="0" smtClean="0"/>
              <a:t>, insulin, </a:t>
            </a:r>
            <a:r>
              <a:rPr lang="en-AU" dirty="0" err="1" smtClean="0"/>
              <a:t>glyukon</a:t>
            </a:r>
            <a:r>
              <a:rPr lang="en-AU" dirty="0" smtClean="0"/>
              <a:t>, </a:t>
            </a:r>
            <a:r>
              <a:rPr lang="en-AU" dirty="0" err="1" smtClean="0"/>
              <a:t>gastrin</a:t>
            </a:r>
            <a:r>
              <a:rPr lang="en-AU" dirty="0" smtClean="0"/>
              <a:t>, </a:t>
            </a:r>
            <a:r>
              <a:rPr lang="en-AU" dirty="0" err="1" smtClean="0"/>
              <a:t>xoletsistokin</a:t>
            </a:r>
            <a:r>
              <a:rPr lang="en-AU" dirty="0" smtClean="0"/>
              <a:t>, </a:t>
            </a:r>
            <a:r>
              <a:rPr lang="en-AU" dirty="0" err="1" smtClean="0"/>
              <a:t>vazoaktiv</a:t>
            </a:r>
            <a:r>
              <a:rPr lang="en-AU" dirty="0" smtClean="0"/>
              <a:t> intestinal </a:t>
            </a:r>
            <a:r>
              <a:rPr lang="en-AU" dirty="0" err="1" smtClean="0"/>
              <a:t>peptid</a:t>
            </a:r>
            <a:r>
              <a:rPr lang="en-AU" dirty="0" smtClean="0"/>
              <a:t>, </a:t>
            </a:r>
            <a:r>
              <a:rPr lang="en-AU" dirty="0" err="1" smtClean="0"/>
              <a:t>insulinga</a:t>
            </a:r>
            <a:r>
              <a:rPr lang="en-AU" dirty="0" smtClean="0"/>
              <a:t> </a:t>
            </a:r>
            <a:r>
              <a:rPr lang="en-AU" dirty="0" err="1" smtClean="0"/>
              <a:t>o'xshash</a:t>
            </a:r>
            <a:r>
              <a:rPr lang="en-AU" dirty="0" smtClean="0"/>
              <a:t> </a:t>
            </a:r>
            <a:r>
              <a:rPr lang="en-AU" dirty="0" err="1" smtClean="0"/>
              <a:t>o'sish</a:t>
            </a:r>
            <a:r>
              <a:rPr lang="en-AU" dirty="0" smtClean="0"/>
              <a:t> faktor-1 </a:t>
            </a:r>
            <a:r>
              <a:rPr lang="en-AU" dirty="0" err="1" smtClean="0"/>
              <a:t>sekretsiyasini</a:t>
            </a:r>
            <a:r>
              <a:rPr lang="en-AU" dirty="0" smtClean="0"/>
              <a:t> </a:t>
            </a:r>
            <a:r>
              <a:rPr lang="en-AU" dirty="0" err="1" smtClean="0"/>
              <a:t>kamaytiradi</a:t>
            </a:r>
            <a:r>
              <a:rPr lang="en-A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 smtClean="0"/>
              <a:t>Motilin</a:t>
            </a:r>
            <a:endParaRPr lang="ru-RU" dirty="0"/>
          </a:p>
        </p:txBody>
      </p:sp>
      <p:sp>
        <p:nvSpPr>
          <p:cNvPr id="10486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Motilin</a:t>
            </a:r>
            <a:r>
              <a:rPr lang="en-AU" dirty="0" smtClean="0"/>
              <a:t> </a:t>
            </a:r>
            <a:r>
              <a:rPr lang="en-AU" dirty="0" err="1" smtClean="0"/>
              <a:t>oshqozon-ichak</a:t>
            </a:r>
            <a:r>
              <a:rPr lang="en-AU" dirty="0" smtClean="0"/>
              <a:t> </a:t>
            </a:r>
            <a:r>
              <a:rPr lang="en-AU" dirty="0" err="1" smtClean="0"/>
              <a:t>trakti</a:t>
            </a:r>
            <a:r>
              <a:rPr lang="en-AU" dirty="0" smtClean="0"/>
              <a:t> </a:t>
            </a:r>
            <a:r>
              <a:rPr lang="en-AU" dirty="0" err="1" smtClean="0"/>
              <a:t>shilliq</a:t>
            </a:r>
            <a:r>
              <a:rPr lang="en-AU" dirty="0" smtClean="0"/>
              <a:t> </a:t>
            </a:r>
            <a:r>
              <a:rPr lang="en-AU" dirty="0" err="1" smtClean="0"/>
              <a:t>qavatining</a:t>
            </a:r>
            <a:r>
              <a:rPr lang="en-AU" dirty="0" smtClean="0"/>
              <a:t> </a:t>
            </a:r>
            <a:r>
              <a:rPr lang="en-AU" dirty="0" err="1" smtClean="0"/>
              <a:t>xromafin</a:t>
            </a:r>
            <a:r>
              <a:rPr lang="en-AU" dirty="0" smtClean="0"/>
              <a:t> </a:t>
            </a:r>
            <a:r>
              <a:rPr lang="en-AU" dirty="0" err="1" smtClean="0"/>
              <a:t>xujayralari</a:t>
            </a:r>
            <a:r>
              <a:rPr lang="en-AU" dirty="0" smtClean="0"/>
              <a:t>, </a:t>
            </a:r>
            <a:r>
              <a:rPr lang="en-AU" dirty="0" err="1" smtClean="0"/>
              <a:t>asosan</a:t>
            </a:r>
            <a:r>
              <a:rPr lang="en-AU" dirty="0" smtClean="0"/>
              <a:t> </a:t>
            </a:r>
            <a:r>
              <a:rPr lang="en-AU" dirty="0" err="1" smtClean="0"/>
              <a:t>o'n</a:t>
            </a:r>
            <a:r>
              <a:rPr lang="en-AU" dirty="0" smtClean="0"/>
              <a:t> </a:t>
            </a:r>
            <a:r>
              <a:rPr lang="en-AU" dirty="0" err="1" smtClean="0"/>
              <a:t>ikki</a:t>
            </a:r>
            <a:r>
              <a:rPr lang="en-AU" dirty="0" smtClean="0"/>
              <a:t> </a:t>
            </a:r>
            <a:r>
              <a:rPr lang="en-AU" dirty="0" err="1" smtClean="0"/>
              <a:t>barmoqli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jejunum </a:t>
            </a:r>
            <a:r>
              <a:rPr lang="en-AU" dirty="0" err="1" smtClean="0"/>
              <a:t>tomonidan</a:t>
            </a:r>
            <a:r>
              <a:rPr lang="en-AU" dirty="0" smtClean="0"/>
              <a:t> </a:t>
            </a:r>
            <a:r>
              <a:rPr lang="en-AU" dirty="0" err="1" smtClean="0"/>
              <a:t>ishlab</a:t>
            </a:r>
            <a:r>
              <a:rPr lang="en-AU" dirty="0" smtClean="0"/>
              <a:t> </a:t>
            </a:r>
            <a:r>
              <a:rPr lang="en-AU" dirty="0" err="1" smtClean="0"/>
              <a:t>chiqariladigan</a:t>
            </a:r>
            <a:r>
              <a:rPr lang="en-AU" dirty="0" smtClean="0"/>
              <a:t> </a:t>
            </a:r>
            <a:r>
              <a:rPr lang="en-AU" dirty="0" err="1" smtClean="0"/>
              <a:t>gormon</a:t>
            </a:r>
            <a:r>
              <a:rPr lang="en-AU" dirty="0" smtClean="0"/>
              <a:t> </a:t>
            </a:r>
            <a:r>
              <a:rPr lang="en-AU" dirty="0" err="1" smtClean="0"/>
              <a:t>hisoblanadi</a:t>
            </a:r>
            <a:r>
              <a:rPr lang="en-A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pPr algn="ctr"/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qiladigan</a:t>
            </a:r>
            <a:r>
              <a:rPr lang="en-AU" dirty="0" smtClean="0"/>
              <a:t> </a:t>
            </a:r>
            <a:r>
              <a:rPr lang="en-AU" dirty="0" err="1" smtClean="0"/>
              <a:t>fermentlar</a:t>
            </a:r>
            <a:endParaRPr lang="ru-RU" dirty="0"/>
          </a:p>
        </p:txBody>
      </p:sp>
      <p:sp>
        <p:nvSpPr>
          <p:cNvPr id="104864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qiladigan</a:t>
            </a:r>
            <a:r>
              <a:rPr lang="en-AU" dirty="0" smtClean="0"/>
              <a:t> </a:t>
            </a:r>
            <a:r>
              <a:rPr lang="en-AU" dirty="0" err="1" smtClean="0"/>
              <a:t>fermentlar</a:t>
            </a:r>
            <a:r>
              <a:rPr lang="en-AU" dirty="0" smtClean="0"/>
              <a:t> - </a:t>
            </a:r>
            <a:r>
              <a:rPr lang="en-AU" dirty="0" err="1" smtClean="0"/>
              <a:t>kimyoviy</a:t>
            </a:r>
            <a:r>
              <a:rPr lang="en-AU" dirty="0" smtClean="0"/>
              <a:t> </a:t>
            </a:r>
            <a:r>
              <a:rPr lang="en-AU" dirty="0" err="1" smtClean="0"/>
              <a:t>jihatdan</a:t>
            </a:r>
            <a:r>
              <a:rPr lang="en-AU" dirty="0" smtClean="0"/>
              <a:t> </a:t>
            </a:r>
            <a:r>
              <a:rPr lang="en-AU" dirty="0" err="1" smtClean="0"/>
              <a:t>kimyoviy</a:t>
            </a:r>
            <a:r>
              <a:rPr lang="en-AU" dirty="0" smtClean="0"/>
              <a:t> </a:t>
            </a:r>
            <a:r>
              <a:rPr lang="en-AU" dirty="0" err="1" smtClean="0"/>
              <a:t>moddalarning</a:t>
            </a:r>
            <a:r>
              <a:rPr lang="en-AU" dirty="0" smtClean="0"/>
              <a:t> </a:t>
            </a:r>
            <a:r>
              <a:rPr lang="en-AU" dirty="0" err="1" smtClean="0"/>
              <a:t>murakkab</a:t>
            </a:r>
            <a:r>
              <a:rPr lang="en-AU" dirty="0" smtClean="0"/>
              <a:t> </a:t>
            </a:r>
            <a:r>
              <a:rPr lang="en-AU" dirty="0" err="1" smtClean="0"/>
              <a:t>tarkibiy</a:t>
            </a:r>
            <a:r>
              <a:rPr lang="en-AU" dirty="0" smtClean="0"/>
              <a:t> </a:t>
            </a:r>
            <a:r>
              <a:rPr lang="en-AU" dirty="0" err="1" smtClean="0"/>
              <a:t>qismlarini</a:t>
            </a:r>
            <a:r>
              <a:rPr lang="en-AU" dirty="0" smtClean="0"/>
              <a:t> </a:t>
            </a:r>
            <a:r>
              <a:rPr lang="en-AU" dirty="0" err="1" smtClean="0"/>
              <a:t>buzadigan</a:t>
            </a:r>
            <a:r>
              <a:rPr lang="en-AU" dirty="0" smtClean="0"/>
              <a:t> </a:t>
            </a:r>
            <a:r>
              <a:rPr lang="en-AU" dirty="0" err="1" smtClean="0"/>
              <a:t>fermentlar</a:t>
            </a:r>
            <a:r>
              <a:rPr lang="en-AU" dirty="0" smtClean="0"/>
              <a:t> </a:t>
            </a:r>
            <a:r>
              <a:rPr lang="en-AU" dirty="0" err="1" smtClean="0"/>
              <a:t>guruhi</a:t>
            </a:r>
            <a:r>
              <a:rPr lang="en-AU" dirty="0" smtClean="0"/>
              <a:t>, </a:t>
            </a:r>
            <a:r>
              <a:rPr lang="en-AU" dirty="0" err="1" smtClean="0"/>
              <a:t>so'ngra</a:t>
            </a:r>
            <a:r>
              <a:rPr lang="en-AU" dirty="0" smtClean="0"/>
              <a:t> </a:t>
            </a:r>
            <a:r>
              <a:rPr lang="en-AU" dirty="0" err="1" smtClean="0"/>
              <a:t>to'g'ridan-to'g'ri</a:t>
            </a:r>
            <a:r>
              <a:rPr lang="en-AU" dirty="0" smtClean="0"/>
              <a:t> </a:t>
            </a:r>
            <a:r>
              <a:rPr lang="en-AU" dirty="0" err="1" smtClean="0"/>
              <a:t>tanaga</a:t>
            </a:r>
            <a:r>
              <a:rPr lang="en-AU" dirty="0" smtClean="0"/>
              <a:t> </a:t>
            </a:r>
            <a:r>
              <a:rPr lang="en-AU" dirty="0" err="1" smtClean="0"/>
              <a:t>so'riladi</a:t>
            </a:r>
            <a:r>
              <a:rPr lang="en-AU" dirty="0" smtClean="0"/>
              <a:t> </a:t>
            </a:r>
            <a:r>
              <a:rPr lang="en-AU" dirty="0" err="1" smtClean="0"/>
              <a:t>yoki</a:t>
            </a:r>
            <a:r>
              <a:rPr lang="en-AU" dirty="0" smtClean="0"/>
              <a:t> </a:t>
            </a:r>
            <a:r>
              <a:rPr lang="en-AU" dirty="0" err="1" smtClean="0"/>
              <a:t>qon</a:t>
            </a:r>
            <a:r>
              <a:rPr lang="en-AU" dirty="0" smtClean="0"/>
              <a:t> </a:t>
            </a:r>
            <a:r>
              <a:rPr lang="en-AU" dirty="0" err="1" smtClean="0"/>
              <a:t>aylanish</a:t>
            </a:r>
            <a:r>
              <a:rPr lang="en-AU" dirty="0" smtClean="0"/>
              <a:t> </a:t>
            </a:r>
            <a:r>
              <a:rPr lang="en-AU" dirty="0" err="1" smtClean="0"/>
              <a:t>tizimiga</a:t>
            </a:r>
            <a:r>
              <a:rPr lang="en-AU" dirty="0" smtClean="0"/>
              <a:t> </a:t>
            </a:r>
            <a:r>
              <a:rPr lang="en-AU" dirty="0" err="1" smtClean="0"/>
              <a:t>kiradi</a:t>
            </a:r>
            <a:r>
              <a:rPr lang="en-AU" dirty="0" smtClean="0"/>
              <a:t>. </a:t>
            </a:r>
            <a:r>
              <a:rPr lang="en-AU" dirty="0" err="1" smtClean="0"/>
              <a:t>Ko'proq</a:t>
            </a:r>
            <a:r>
              <a:rPr lang="en-AU" dirty="0" smtClean="0"/>
              <a:t> </a:t>
            </a:r>
            <a:r>
              <a:rPr lang="en-AU" dirty="0" err="1" smtClean="0"/>
              <a:t>ma'noda</a:t>
            </a:r>
            <a:r>
              <a:rPr lang="en-AU" dirty="0" smtClean="0"/>
              <a:t> </a:t>
            </a:r>
            <a:r>
              <a:rPr lang="en-AU" dirty="0" err="1" smtClean="0"/>
              <a:t>katta</a:t>
            </a:r>
            <a:r>
              <a:rPr lang="en-AU" dirty="0" smtClean="0"/>
              <a:t> (</a:t>
            </a:r>
            <a:r>
              <a:rPr lang="en-AU" dirty="0" err="1" smtClean="0"/>
              <a:t>odatda</a:t>
            </a:r>
            <a:r>
              <a:rPr lang="en-AU" dirty="0" smtClean="0"/>
              <a:t> </a:t>
            </a:r>
            <a:r>
              <a:rPr lang="en-AU" dirty="0" err="1" smtClean="0"/>
              <a:t>polimerik</a:t>
            </a:r>
            <a:r>
              <a:rPr lang="en-AU" dirty="0" smtClean="0"/>
              <a:t>) </a:t>
            </a:r>
            <a:r>
              <a:rPr lang="en-AU" dirty="0" err="1" smtClean="0"/>
              <a:t>molekulalarni</a:t>
            </a:r>
            <a:r>
              <a:rPr lang="en-AU" dirty="0" smtClean="0"/>
              <a:t> </a:t>
            </a:r>
            <a:r>
              <a:rPr lang="en-AU" dirty="0" err="1" smtClean="0"/>
              <a:t>monomerlarga</a:t>
            </a:r>
            <a:r>
              <a:rPr lang="en-AU" dirty="0" smtClean="0"/>
              <a:t> </a:t>
            </a:r>
            <a:r>
              <a:rPr lang="en-AU" dirty="0" err="1" smtClean="0"/>
              <a:t>yoki</a:t>
            </a:r>
            <a:r>
              <a:rPr lang="en-AU" dirty="0" smtClean="0"/>
              <a:t> </a:t>
            </a:r>
            <a:r>
              <a:rPr lang="en-AU" dirty="0" err="1" smtClean="0"/>
              <a:t>undan</a:t>
            </a:r>
            <a:r>
              <a:rPr lang="en-AU" dirty="0" smtClean="0"/>
              <a:t> </a:t>
            </a:r>
            <a:r>
              <a:rPr lang="en-AU" dirty="0" err="1" smtClean="0"/>
              <a:t>kichikroq</a:t>
            </a:r>
            <a:r>
              <a:rPr lang="en-AU" dirty="0" smtClean="0"/>
              <a:t> </a:t>
            </a:r>
            <a:r>
              <a:rPr lang="en-AU" dirty="0" err="1" smtClean="0"/>
              <a:t>qismlarga</a:t>
            </a:r>
            <a:r>
              <a:rPr lang="en-AU" dirty="0" smtClean="0"/>
              <a:t> </a:t>
            </a:r>
            <a:r>
              <a:rPr lang="en-AU" dirty="0" err="1" smtClean="0"/>
              <a:t>ajratadigan</a:t>
            </a:r>
            <a:r>
              <a:rPr lang="en-AU" dirty="0" smtClean="0"/>
              <a:t> </a:t>
            </a:r>
            <a:r>
              <a:rPr lang="en-AU" dirty="0" err="1" smtClean="0"/>
              <a:t>barcha</a:t>
            </a:r>
            <a:r>
              <a:rPr lang="en-AU" dirty="0" smtClean="0"/>
              <a:t> </a:t>
            </a:r>
            <a:r>
              <a:rPr lang="en-AU" dirty="0" err="1" smtClean="0"/>
              <a:t>fermentlarga</a:t>
            </a:r>
            <a:r>
              <a:rPr lang="en-AU" dirty="0" smtClean="0"/>
              <a:t>  </a:t>
            </a:r>
            <a:r>
              <a:rPr lang="en-AU" dirty="0" err="1" smtClean="0"/>
              <a:t>xazm</a:t>
            </a:r>
            <a:r>
              <a:rPr lang="en-AU" dirty="0" smtClean="0"/>
              <a:t> </a:t>
            </a:r>
            <a:r>
              <a:rPr lang="en-AU" dirty="0" err="1" smtClean="0"/>
              <a:t>fermentlari</a:t>
            </a:r>
            <a:r>
              <a:rPr lang="en-AU" dirty="0" smtClean="0"/>
              <a:t>  </a:t>
            </a:r>
            <a:r>
              <a:rPr lang="en-AU" dirty="0" err="1" smtClean="0"/>
              <a:t>deyiladi</a:t>
            </a:r>
            <a:r>
              <a:rPr lang="en-A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qiladigan</a:t>
            </a:r>
            <a:r>
              <a:rPr lang="en-AU" dirty="0" smtClean="0"/>
              <a:t> </a:t>
            </a:r>
            <a:r>
              <a:rPr lang="en-AU" dirty="0" err="1" smtClean="0"/>
              <a:t>fermentlar</a:t>
            </a:r>
            <a:endParaRPr lang="ru-RU" dirty="0"/>
          </a:p>
        </p:txBody>
      </p:sp>
      <p:sp>
        <p:nvSpPr>
          <p:cNvPr id="1048647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Bundan</a:t>
            </a:r>
            <a:r>
              <a:rPr lang="en-AU" dirty="0" smtClean="0"/>
              <a:t> </a:t>
            </a:r>
            <a:r>
              <a:rPr lang="en-AU" dirty="0" err="1" smtClean="0"/>
              <a:t>tashqari</a:t>
            </a:r>
            <a:r>
              <a:rPr lang="en-AU" dirty="0" smtClean="0"/>
              <a:t>, </a:t>
            </a:r>
            <a:r>
              <a:rPr lang="en-AU" dirty="0" err="1" smtClean="0"/>
              <a:t>bunday</a:t>
            </a:r>
            <a:r>
              <a:rPr lang="en-AU" dirty="0" smtClean="0"/>
              <a:t> </a:t>
            </a:r>
            <a:r>
              <a:rPr lang="en-AU" dirty="0" err="1" smtClean="0"/>
              <a:t>fermentlar</a:t>
            </a:r>
            <a:r>
              <a:rPr lang="en-AU" dirty="0" smtClean="0"/>
              <a:t> </a:t>
            </a:r>
            <a:r>
              <a:rPr lang="en-AU" dirty="0" err="1" smtClean="0"/>
              <a:t>hujayra</a:t>
            </a:r>
            <a:r>
              <a:rPr lang="en-AU" dirty="0" smtClean="0"/>
              <a:t> </a:t>
            </a:r>
            <a:r>
              <a:rPr lang="en-AU" dirty="0" err="1" smtClean="0"/>
              <a:t>ichidagi</a:t>
            </a:r>
            <a:r>
              <a:rPr lang="en-AU" dirty="0" smtClean="0"/>
              <a:t> </a:t>
            </a:r>
            <a:r>
              <a:rPr lang="en-AU" dirty="0" err="1" smtClean="0"/>
              <a:t>lizosom</a:t>
            </a:r>
            <a:r>
              <a:rPr lang="en-AU" dirty="0" smtClean="0"/>
              <a:t> </a:t>
            </a:r>
            <a:r>
              <a:rPr lang="en-AU" dirty="0" err="1" smtClean="0"/>
              <a:t>fermentlarini</a:t>
            </a:r>
            <a:r>
              <a:rPr lang="en-AU" dirty="0" smtClean="0"/>
              <a:t> </a:t>
            </a:r>
            <a:r>
              <a:rPr lang="en-AU" dirty="0" err="1" smtClean="0"/>
              <a:t>o'z</a:t>
            </a:r>
            <a:r>
              <a:rPr lang="en-AU" dirty="0" smtClean="0"/>
              <a:t> </a:t>
            </a:r>
            <a:r>
              <a:rPr lang="en-AU" dirty="0" err="1" smtClean="0"/>
              <a:t>ichiga</a:t>
            </a:r>
            <a:r>
              <a:rPr lang="en-AU" dirty="0" smtClean="0"/>
              <a:t> </a:t>
            </a:r>
            <a:r>
              <a:rPr lang="en-AU" dirty="0" err="1" smtClean="0"/>
              <a:t>oladi</a:t>
            </a:r>
            <a:r>
              <a:rPr lang="en-AU" dirty="0" smtClean="0"/>
              <a:t>. </a:t>
            </a:r>
            <a:r>
              <a:rPr lang="en-AU" dirty="0" err="1" smtClean="0"/>
              <a:t>Odamlar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hayvonlardagi</a:t>
            </a:r>
            <a:r>
              <a:rPr lang="en-AU" dirty="0" smtClean="0"/>
              <a:t> </a:t>
            </a:r>
            <a:r>
              <a:rPr lang="en-AU" dirty="0" err="1" smtClean="0"/>
              <a:t>xazm</a:t>
            </a:r>
            <a:r>
              <a:rPr lang="en-AU" dirty="0" smtClean="0"/>
              <a:t> </a:t>
            </a:r>
            <a:r>
              <a:rPr lang="en-AU" dirty="0" err="1" smtClean="0"/>
              <a:t>fermentlarining</a:t>
            </a:r>
            <a:r>
              <a:rPr lang="en-AU" dirty="0" smtClean="0"/>
              <a:t> </a:t>
            </a:r>
            <a:r>
              <a:rPr lang="en-AU" dirty="0" err="1" smtClean="0"/>
              <a:t>asosiy</a:t>
            </a:r>
            <a:r>
              <a:rPr lang="en-AU" dirty="0" smtClean="0"/>
              <a:t> </a:t>
            </a:r>
            <a:r>
              <a:rPr lang="en-AU" dirty="0" err="1" smtClean="0"/>
              <a:t>joylari</a:t>
            </a:r>
            <a:r>
              <a:rPr lang="en-AU" dirty="0" smtClean="0"/>
              <a:t> </a:t>
            </a:r>
            <a:r>
              <a:rPr lang="en-AU" dirty="0" err="1" smtClean="0"/>
              <a:t>og'iz</a:t>
            </a:r>
            <a:r>
              <a:rPr lang="en-AU" dirty="0" smtClean="0"/>
              <a:t>, </a:t>
            </a:r>
            <a:r>
              <a:rPr lang="en-AU" dirty="0" err="1" smtClean="0"/>
              <a:t>oshqozon</a:t>
            </a:r>
            <a:r>
              <a:rPr lang="en-AU" dirty="0" smtClean="0"/>
              <a:t>, </a:t>
            </a:r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ichakdir</a:t>
            </a:r>
            <a:r>
              <a:rPr lang="en-AU" dirty="0" smtClean="0"/>
              <a:t>.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organlari</a:t>
            </a:r>
            <a:r>
              <a:rPr lang="en-AU" dirty="0" smtClean="0"/>
              <a:t> -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bezlari</a:t>
            </a:r>
            <a:r>
              <a:rPr lang="en-AU" dirty="0" smtClean="0"/>
              <a:t>, </a:t>
            </a:r>
            <a:r>
              <a:rPr lang="en-AU" dirty="0" err="1" smtClean="0"/>
              <a:t>qorin</a:t>
            </a:r>
            <a:r>
              <a:rPr lang="en-AU" dirty="0" smtClean="0"/>
              <a:t> </a:t>
            </a:r>
            <a:r>
              <a:rPr lang="en-AU" dirty="0" err="1" smtClean="0"/>
              <a:t>bo'shlig'i</a:t>
            </a:r>
            <a:r>
              <a:rPr lang="en-AU" dirty="0" smtClean="0"/>
              <a:t> </a:t>
            </a:r>
            <a:r>
              <a:rPr lang="en-AU" dirty="0" err="1" smtClean="0"/>
              <a:t>bezlari</a:t>
            </a:r>
            <a:r>
              <a:rPr lang="en-AU" dirty="0" smtClean="0"/>
              <a:t>, </a:t>
            </a:r>
            <a:r>
              <a:rPr lang="en-AU" dirty="0" err="1" smtClean="0"/>
              <a:t>jigar</a:t>
            </a:r>
            <a:r>
              <a:rPr lang="en-AU" dirty="0" smtClean="0"/>
              <a:t>,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osti</a:t>
            </a:r>
            <a:r>
              <a:rPr lang="en-AU" dirty="0" smtClean="0"/>
              <a:t> </a:t>
            </a:r>
            <a:r>
              <a:rPr lang="en-AU" dirty="0" err="1" smtClean="0"/>
              <a:t>bezi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ingichka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bezlari</a:t>
            </a:r>
            <a:r>
              <a:rPr lang="en-AU" dirty="0" smtClean="0"/>
              <a:t>. </a:t>
            </a:r>
            <a:r>
              <a:rPr lang="en-AU" dirty="0" err="1" smtClean="0"/>
              <a:t>Bundan</a:t>
            </a:r>
            <a:r>
              <a:rPr lang="en-AU" dirty="0" smtClean="0"/>
              <a:t> </a:t>
            </a:r>
            <a:r>
              <a:rPr lang="en-AU" dirty="0" err="1" smtClean="0"/>
              <a:t>tashqari</a:t>
            </a:r>
            <a:r>
              <a:rPr lang="en-AU" dirty="0" smtClean="0"/>
              <a:t>, </a:t>
            </a:r>
            <a:r>
              <a:rPr lang="en-AU" dirty="0" err="1" smtClean="0"/>
              <a:t>fermentativ</a:t>
            </a:r>
            <a:r>
              <a:rPr lang="en-AU" dirty="0" smtClean="0"/>
              <a:t> </a:t>
            </a:r>
            <a:r>
              <a:rPr lang="en-AU" dirty="0" err="1" smtClean="0"/>
              <a:t>funktsiyalarning</a:t>
            </a:r>
            <a:r>
              <a:rPr lang="en-AU" dirty="0" smtClean="0"/>
              <a:t> </a:t>
            </a:r>
            <a:r>
              <a:rPr lang="en-AU" dirty="0" err="1" smtClean="0"/>
              <a:t>bir</a:t>
            </a:r>
            <a:r>
              <a:rPr lang="en-AU" dirty="0" smtClean="0"/>
              <a:t> </a:t>
            </a:r>
            <a:r>
              <a:rPr lang="en-AU" dirty="0" err="1" smtClean="0"/>
              <a:t>qismi</a:t>
            </a:r>
            <a:r>
              <a:rPr lang="en-AU" dirty="0" smtClean="0"/>
              <a:t> </a:t>
            </a:r>
            <a:r>
              <a:rPr lang="en-AU" dirty="0" err="1" smtClean="0"/>
              <a:t>tabiiy</a:t>
            </a:r>
            <a:r>
              <a:rPr lang="en-AU" dirty="0" smtClean="0"/>
              <a:t> 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mikroflorasi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amalga</a:t>
            </a:r>
            <a:r>
              <a:rPr lang="en-AU" dirty="0" smtClean="0"/>
              <a:t> </a:t>
            </a:r>
            <a:r>
              <a:rPr lang="en-AU" dirty="0" err="1" smtClean="0"/>
              <a:t>oshiriladi</a:t>
            </a:r>
            <a:r>
              <a:rPr lang="en-A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Ratsional</a:t>
            </a:r>
            <a:r>
              <a:rPr lang="en-AU" dirty="0" smtClean="0"/>
              <a:t> o</a:t>
            </a:r>
            <a:r>
              <a:rPr lang="en-US" dirty="0" smtClean="0"/>
              <a:t>v</a:t>
            </a:r>
            <a:r>
              <a:rPr lang="en-AU" dirty="0" err="1" smtClean="0"/>
              <a:t>qatlanish</a:t>
            </a:r>
            <a:endParaRPr lang="ru-RU" dirty="0"/>
          </a:p>
        </p:txBody>
      </p:sp>
      <p:sp>
        <p:nvSpPr>
          <p:cNvPr id="104859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3333"/>
          </a:bodyPr>
          <a:lstStyle/>
          <a:p>
            <a:pPr>
              <a:buNone/>
            </a:pPr>
            <a:r>
              <a:rPr lang="en-AU" dirty="0" smtClean="0"/>
              <a:t>	</a:t>
            </a:r>
            <a:r>
              <a:rPr lang="en-AU" sz="2600" dirty="0" err="1" smtClean="0"/>
              <a:t>Ratsional</a:t>
            </a:r>
            <a:r>
              <a:rPr lang="en-AU" sz="2600" dirty="0" smtClean="0"/>
              <a:t> o</a:t>
            </a:r>
            <a:r>
              <a:rPr lang="en-US" sz="2600" dirty="0" smtClean="0"/>
              <a:t>v</a:t>
            </a:r>
            <a:r>
              <a:rPr lang="en-AU" sz="2600" dirty="0" err="1" smtClean="0"/>
              <a:t>qatlanish</a:t>
            </a:r>
            <a:r>
              <a:rPr lang="en-AU" sz="2600" dirty="0" smtClean="0"/>
              <a:t> - </a:t>
            </a:r>
            <a:r>
              <a:rPr lang="en-AU" sz="2600" dirty="0" err="1" smtClean="0"/>
              <a:t>har</a:t>
            </a:r>
            <a:r>
              <a:rPr lang="en-AU" sz="2600" dirty="0" smtClean="0"/>
              <a:t> </a:t>
            </a:r>
            <a:r>
              <a:rPr lang="en-AU" sz="2600" dirty="0" err="1" smtClean="0"/>
              <a:t>tomonlama</a:t>
            </a:r>
            <a:r>
              <a:rPr lang="en-AU" sz="2600" dirty="0" smtClean="0"/>
              <a:t> </a:t>
            </a:r>
            <a:r>
              <a:rPr lang="en-AU" sz="2600" dirty="0" err="1" smtClean="0"/>
              <a:t>va</a:t>
            </a:r>
            <a:r>
              <a:rPr lang="en-AU" sz="2600" dirty="0" smtClean="0"/>
              <a:t> </a:t>
            </a:r>
            <a:r>
              <a:rPr lang="en-AU" sz="2600" dirty="0" err="1" smtClean="0"/>
              <a:t>muvozanatli</a:t>
            </a:r>
            <a:r>
              <a:rPr lang="en-AU" sz="2600" dirty="0" smtClean="0"/>
              <a:t> </a:t>
            </a:r>
            <a:r>
              <a:rPr lang="en-AU" sz="2600" dirty="0" err="1" smtClean="0"/>
              <a:t>bo'lgan</a:t>
            </a:r>
            <a:r>
              <a:rPr lang="en-AU" sz="2600" dirty="0" smtClean="0"/>
              <a:t> </a:t>
            </a:r>
            <a:r>
              <a:rPr lang="en-AU" sz="2600" dirty="0" err="1" smtClean="0"/>
              <a:t>sog'lom</a:t>
            </a:r>
            <a:r>
              <a:rPr lang="en-AU" sz="2600" dirty="0" smtClean="0"/>
              <a:t> </a:t>
            </a:r>
            <a:r>
              <a:rPr lang="en-AU" sz="2600" dirty="0" err="1" smtClean="0"/>
              <a:t>odamlarning</a:t>
            </a:r>
            <a:r>
              <a:rPr lang="en-AU" sz="2600" dirty="0" smtClean="0"/>
              <a:t> </a:t>
            </a:r>
            <a:r>
              <a:rPr lang="en-AU" sz="2600" dirty="0" err="1" smtClean="0"/>
              <a:t>yaxshi</a:t>
            </a:r>
            <a:r>
              <a:rPr lang="en-AU" sz="2600" dirty="0" smtClean="0"/>
              <a:t> </a:t>
            </a:r>
            <a:r>
              <a:rPr lang="en-AU" sz="2600" dirty="0" err="1" smtClean="0"/>
              <a:t>ovqatlanishidir</a:t>
            </a:r>
            <a:r>
              <a:rPr lang="en-AU" sz="2600" dirty="0" smtClean="0"/>
              <a:t>. </a:t>
            </a:r>
            <a:r>
              <a:rPr lang="en-AU" sz="2600" dirty="0" err="1" smtClean="0"/>
              <a:t>Balansli</a:t>
            </a:r>
            <a:r>
              <a:rPr lang="en-AU" sz="2600" dirty="0" smtClean="0"/>
              <a:t> </a:t>
            </a:r>
            <a:r>
              <a:rPr lang="en-AU" sz="2600" dirty="0" err="1" smtClean="0"/>
              <a:t>ovqatlanish</a:t>
            </a:r>
            <a:r>
              <a:rPr lang="en-AU" sz="2600" dirty="0" smtClean="0"/>
              <a:t> </a:t>
            </a:r>
            <a:r>
              <a:rPr lang="en-AU" sz="2600" dirty="0" err="1" smtClean="0"/>
              <a:t>sog'lom</a:t>
            </a:r>
            <a:r>
              <a:rPr lang="en-AU" sz="2600" dirty="0" smtClean="0"/>
              <a:t> </a:t>
            </a:r>
            <a:r>
              <a:rPr lang="en-AU" sz="2600" dirty="0" err="1" smtClean="0"/>
              <a:t>turmush</a:t>
            </a:r>
            <a:r>
              <a:rPr lang="en-AU" sz="2600" dirty="0" smtClean="0"/>
              <a:t> </a:t>
            </a:r>
            <a:r>
              <a:rPr lang="en-AU" sz="2600" dirty="0" err="1" smtClean="0"/>
              <a:t>tarzining</a:t>
            </a:r>
            <a:r>
              <a:rPr lang="en-AU" sz="2600" dirty="0" smtClean="0"/>
              <a:t> </a:t>
            </a:r>
            <a:r>
              <a:rPr lang="en-AU" sz="2600" dirty="0" err="1" smtClean="0"/>
              <a:t>asosiy</a:t>
            </a:r>
            <a:r>
              <a:rPr lang="en-AU" sz="2600" dirty="0" smtClean="0"/>
              <a:t> </a:t>
            </a:r>
            <a:r>
              <a:rPr lang="en-AU" sz="2600" dirty="0" err="1" smtClean="0"/>
              <a:t>tarkibiy</a:t>
            </a:r>
            <a:r>
              <a:rPr lang="en-AU" sz="2600" dirty="0" smtClean="0"/>
              <a:t> </a:t>
            </a:r>
            <a:r>
              <a:rPr lang="en-AU" sz="2600" dirty="0" err="1" smtClean="0"/>
              <a:t>qismlaridan</a:t>
            </a:r>
            <a:r>
              <a:rPr lang="en-AU" sz="2600" dirty="0" smtClean="0"/>
              <a:t> </a:t>
            </a:r>
            <a:r>
              <a:rPr lang="en-AU" sz="2600" dirty="0" err="1" smtClean="0"/>
              <a:t>biridir</a:t>
            </a:r>
            <a:r>
              <a:rPr lang="en-AU" sz="2600" dirty="0" smtClean="0"/>
              <a:t>. </a:t>
            </a:r>
          </a:p>
          <a:p>
            <a:r>
              <a:rPr lang="en-AU" sz="2600" dirty="0" err="1" smtClean="0"/>
              <a:t>Ratsional</a:t>
            </a:r>
            <a:r>
              <a:rPr lang="en-AU" sz="2600" dirty="0" smtClean="0"/>
              <a:t> </a:t>
            </a:r>
            <a:r>
              <a:rPr lang="en-AU" sz="2600" dirty="0" err="1" smtClean="0"/>
              <a:t>oziqlanishning</a:t>
            </a:r>
            <a:r>
              <a:rPr lang="en-AU" sz="2600" dirty="0" smtClean="0"/>
              <a:t> </a:t>
            </a:r>
            <a:r>
              <a:rPr lang="en-AU" sz="2600" dirty="0" err="1" smtClean="0"/>
              <a:t>birinchi</a:t>
            </a:r>
            <a:r>
              <a:rPr lang="en-AU" sz="2600" dirty="0" smtClean="0"/>
              <a:t> </a:t>
            </a:r>
            <a:r>
              <a:rPr lang="en-AU" sz="2600" dirty="0" err="1" smtClean="0"/>
              <a:t>tamoyili</a:t>
            </a:r>
            <a:r>
              <a:rPr lang="en-AU" sz="2600" dirty="0" smtClean="0"/>
              <a:t> </a:t>
            </a:r>
            <a:r>
              <a:rPr lang="en-AU" sz="2600" dirty="0" err="1" smtClean="0"/>
              <a:t>uning</a:t>
            </a:r>
            <a:r>
              <a:rPr lang="en-AU" sz="2600" dirty="0" smtClean="0"/>
              <a:t> </a:t>
            </a:r>
            <a:r>
              <a:rPr lang="en-AU" sz="2600" dirty="0" err="1" smtClean="0"/>
              <a:t>energiya</a:t>
            </a:r>
            <a:r>
              <a:rPr lang="en-AU" sz="2600" dirty="0" smtClean="0"/>
              <a:t> </a:t>
            </a:r>
            <a:r>
              <a:rPr lang="en-AU" sz="2600" dirty="0" err="1" smtClean="0"/>
              <a:t>qiymati</a:t>
            </a:r>
            <a:r>
              <a:rPr lang="en-AU" sz="2600" dirty="0" smtClean="0"/>
              <a:t> </a:t>
            </a:r>
            <a:r>
              <a:rPr lang="en-AU" sz="2600" dirty="0" err="1" smtClean="0"/>
              <a:t>tananing</a:t>
            </a:r>
            <a:r>
              <a:rPr lang="en-AU" sz="2600" dirty="0" smtClean="0"/>
              <a:t> </a:t>
            </a:r>
            <a:r>
              <a:rPr lang="en-AU" sz="2600" dirty="0" err="1" smtClean="0"/>
              <a:t>energiya</a:t>
            </a:r>
            <a:r>
              <a:rPr lang="en-AU" sz="2600" dirty="0" smtClean="0"/>
              <a:t> </a:t>
            </a:r>
            <a:r>
              <a:rPr lang="en-AU" sz="2600" dirty="0" err="1" smtClean="0"/>
              <a:t>sarfiga</a:t>
            </a:r>
            <a:r>
              <a:rPr lang="en-AU" sz="2600" dirty="0" smtClean="0"/>
              <a:t> </a:t>
            </a:r>
            <a:r>
              <a:rPr lang="en-AU" sz="2600" dirty="0" err="1" smtClean="0"/>
              <a:t>to'g'ri</a:t>
            </a:r>
            <a:r>
              <a:rPr lang="en-AU" sz="2600" dirty="0" smtClean="0"/>
              <a:t> </a:t>
            </a:r>
            <a:r>
              <a:rPr lang="en-AU" sz="2600" dirty="0" err="1" smtClean="0"/>
              <a:t>kelishi</a:t>
            </a:r>
            <a:r>
              <a:rPr lang="en-AU" sz="2600" dirty="0" smtClean="0"/>
              <a:t> </a:t>
            </a:r>
            <a:r>
              <a:rPr lang="en-AU" sz="2600" dirty="0" err="1" smtClean="0"/>
              <a:t>kerak</a:t>
            </a:r>
            <a:r>
              <a:rPr lang="en-AU" sz="2600" dirty="0" smtClean="0"/>
              <a:t>. </a:t>
            </a:r>
            <a:r>
              <a:rPr lang="en-AU" sz="2600" dirty="0" err="1" smtClean="0"/>
              <a:t>Ushbu</a:t>
            </a:r>
            <a:r>
              <a:rPr lang="en-AU" sz="2600" dirty="0" smtClean="0"/>
              <a:t> </a:t>
            </a:r>
            <a:r>
              <a:rPr lang="en-AU" sz="2600" dirty="0" err="1" smtClean="0"/>
              <a:t>printsipning</a:t>
            </a:r>
            <a:r>
              <a:rPr lang="en-AU" sz="2600" dirty="0" smtClean="0"/>
              <a:t> </a:t>
            </a:r>
            <a:r>
              <a:rPr lang="en-AU" sz="2600" dirty="0" err="1" smtClean="0"/>
              <a:t>dolzarbligi</a:t>
            </a:r>
            <a:r>
              <a:rPr lang="en-AU" sz="2600" dirty="0" smtClean="0"/>
              <a:t> </a:t>
            </a:r>
            <a:r>
              <a:rPr lang="en-AU" sz="2600" dirty="0" err="1" smtClean="0"/>
              <a:t>ratsionda</a:t>
            </a:r>
            <a:r>
              <a:rPr lang="en-AU" sz="2600" dirty="0" smtClean="0"/>
              <a:t> </a:t>
            </a:r>
            <a:r>
              <a:rPr lang="en-AU" sz="2600" dirty="0" err="1" smtClean="0"/>
              <a:t>juda</a:t>
            </a:r>
            <a:r>
              <a:rPr lang="en-AU" sz="2600" dirty="0" smtClean="0"/>
              <a:t> </a:t>
            </a:r>
            <a:r>
              <a:rPr lang="en-AU" sz="2600" dirty="0" err="1" smtClean="0"/>
              <a:t>ko'p</a:t>
            </a:r>
            <a:r>
              <a:rPr lang="en-AU" sz="2600" dirty="0" smtClean="0"/>
              <a:t> </a:t>
            </a:r>
            <a:r>
              <a:rPr lang="en-AU" sz="2600" dirty="0" err="1" smtClean="0"/>
              <a:t>miqdorda</a:t>
            </a:r>
            <a:r>
              <a:rPr lang="en-AU" sz="2600" dirty="0" smtClean="0"/>
              <a:t> </a:t>
            </a:r>
            <a:r>
              <a:rPr lang="en-AU" sz="2600" dirty="0" err="1" smtClean="0"/>
              <a:t>energiya</a:t>
            </a:r>
            <a:r>
              <a:rPr lang="en-AU" sz="2600" dirty="0" smtClean="0"/>
              <a:t> </a:t>
            </a:r>
            <a:r>
              <a:rPr lang="en-AU" sz="2600" dirty="0" err="1" smtClean="0"/>
              <a:t>talab</a:t>
            </a:r>
            <a:r>
              <a:rPr lang="en-AU" sz="2600" dirty="0" smtClean="0"/>
              <a:t> </a:t>
            </a:r>
            <a:r>
              <a:rPr lang="en-AU" sz="2600" dirty="0" err="1" smtClean="0"/>
              <a:t>qiluvchi</a:t>
            </a:r>
            <a:r>
              <a:rPr lang="en-AU" sz="2600" dirty="0" smtClean="0"/>
              <a:t> </a:t>
            </a:r>
            <a:r>
              <a:rPr lang="en-AU" sz="2600" dirty="0" err="1" smtClean="0"/>
              <a:t>mahsulotlar</a:t>
            </a:r>
            <a:r>
              <a:rPr lang="en-AU" sz="2600" dirty="0" smtClean="0"/>
              <a:t> (non, </a:t>
            </a:r>
            <a:r>
              <a:rPr lang="en-AU" sz="2600" dirty="0" err="1" smtClean="0"/>
              <a:t>kartoshka</a:t>
            </a:r>
            <a:r>
              <a:rPr lang="en-AU" sz="2600" dirty="0" smtClean="0"/>
              <a:t>, </a:t>
            </a:r>
            <a:r>
              <a:rPr lang="en-AU" sz="2600" dirty="0" err="1" smtClean="0"/>
              <a:t>hayvon</a:t>
            </a:r>
            <a:r>
              <a:rPr lang="en-AU" sz="2600" dirty="0" smtClean="0"/>
              <a:t> </a:t>
            </a:r>
            <a:r>
              <a:rPr lang="en-AU" sz="2600" dirty="0" err="1" smtClean="0"/>
              <a:t>yog'i</a:t>
            </a:r>
            <a:r>
              <a:rPr lang="en-AU" sz="2600" dirty="0" smtClean="0"/>
              <a:t>, </a:t>
            </a:r>
            <a:r>
              <a:rPr lang="en-AU" sz="2600" dirty="0" err="1" smtClean="0"/>
              <a:t>shakar</a:t>
            </a:r>
            <a:r>
              <a:rPr lang="en-AU" sz="2600" dirty="0" smtClean="0"/>
              <a:t> </a:t>
            </a:r>
            <a:r>
              <a:rPr lang="en-AU" sz="2600" dirty="0" err="1" smtClean="0"/>
              <a:t>va</a:t>
            </a:r>
            <a:r>
              <a:rPr lang="en-AU" sz="2600" dirty="0" smtClean="0"/>
              <a:t> </a:t>
            </a:r>
            <a:r>
              <a:rPr lang="en-AU" sz="2600" dirty="0" err="1" smtClean="0"/>
              <a:t>boshqalar</a:t>
            </a:r>
            <a:r>
              <a:rPr lang="en-AU" sz="2600" dirty="0" smtClean="0"/>
              <a:t>) </a:t>
            </a:r>
            <a:r>
              <a:rPr lang="en-AU" sz="2600" dirty="0" err="1" smtClean="0"/>
              <a:t>tarkibiga</a:t>
            </a:r>
            <a:r>
              <a:rPr lang="en-AU" sz="2600" dirty="0" smtClean="0"/>
              <a:t> </a:t>
            </a:r>
            <a:r>
              <a:rPr lang="en-AU" sz="2600" dirty="0" err="1" smtClean="0"/>
              <a:t>kiradi</a:t>
            </a:r>
            <a:r>
              <a:rPr lang="en-AU" sz="2600" dirty="0" smtClean="0"/>
              <a:t>, </a:t>
            </a:r>
            <a:r>
              <a:rPr lang="en-AU" sz="2600" dirty="0" err="1" smtClean="0"/>
              <a:t>bu</a:t>
            </a:r>
            <a:r>
              <a:rPr lang="en-AU" sz="2600" dirty="0" smtClean="0"/>
              <a:t> </a:t>
            </a:r>
            <a:r>
              <a:rPr lang="en-AU" sz="2600" dirty="0" err="1" smtClean="0"/>
              <a:t>esa</a:t>
            </a:r>
            <a:r>
              <a:rPr lang="en-AU" sz="2600" dirty="0" smtClean="0"/>
              <a:t> </a:t>
            </a:r>
            <a:r>
              <a:rPr lang="en-AU" sz="2600" dirty="0" err="1" smtClean="0"/>
              <a:t>vosita</a:t>
            </a:r>
            <a:r>
              <a:rPr lang="en-AU" sz="2600" dirty="0" smtClean="0"/>
              <a:t> </a:t>
            </a:r>
            <a:r>
              <a:rPr lang="en-AU" sz="2600" dirty="0" err="1" smtClean="0"/>
              <a:t>faoliyatining</a:t>
            </a:r>
            <a:r>
              <a:rPr lang="en-AU" sz="2600" dirty="0" smtClean="0"/>
              <a:t> </a:t>
            </a:r>
            <a:r>
              <a:rPr lang="en-AU" sz="2600" dirty="0" err="1" smtClean="0"/>
              <a:t>kamayishi</a:t>
            </a:r>
            <a:r>
              <a:rPr lang="en-AU" sz="2600" dirty="0" smtClean="0"/>
              <a:t> </a:t>
            </a:r>
            <a:r>
              <a:rPr lang="en-AU" sz="2600" dirty="0" err="1" smtClean="0"/>
              <a:t>bilan</a:t>
            </a:r>
            <a:r>
              <a:rPr lang="en-AU" sz="2600" dirty="0" smtClean="0"/>
              <a:t> </a:t>
            </a:r>
            <a:r>
              <a:rPr lang="en-AU" sz="2600" dirty="0" err="1" smtClean="0"/>
              <a:t>birga</a:t>
            </a:r>
            <a:r>
              <a:rPr lang="en-AU" sz="2600" dirty="0" smtClean="0"/>
              <a:t> </a:t>
            </a:r>
            <a:r>
              <a:rPr lang="en-AU" sz="2600" dirty="0" err="1" smtClean="0"/>
              <a:t>semizlik</a:t>
            </a:r>
            <a:r>
              <a:rPr lang="en-AU" sz="2600" dirty="0" smtClean="0"/>
              <a:t> </a:t>
            </a:r>
            <a:r>
              <a:rPr lang="en-AU" sz="2600" dirty="0" err="1" smtClean="0"/>
              <a:t>va</a:t>
            </a:r>
            <a:r>
              <a:rPr lang="en-AU" sz="2600" dirty="0" smtClean="0"/>
              <a:t> </a:t>
            </a:r>
            <a:r>
              <a:rPr lang="en-AU" sz="2600" dirty="0" err="1" smtClean="0"/>
              <a:t>semirib</a:t>
            </a:r>
            <a:r>
              <a:rPr lang="en-AU" sz="2600" dirty="0" smtClean="0"/>
              <a:t> </a:t>
            </a:r>
            <a:r>
              <a:rPr lang="en-AU" sz="2600" dirty="0" err="1" smtClean="0"/>
              <a:t>ketishga</a:t>
            </a:r>
            <a:r>
              <a:rPr lang="en-AU" sz="2600" dirty="0" smtClean="0"/>
              <a:t> </a:t>
            </a:r>
            <a:r>
              <a:rPr lang="en-AU" sz="2600" dirty="0" err="1" smtClean="0"/>
              <a:t>olib</a:t>
            </a:r>
            <a:r>
              <a:rPr lang="en-AU" sz="2600" dirty="0" smtClean="0"/>
              <a:t> </a:t>
            </a:r>
            <a:r>
              <a:rPr lang="en-AU" sz="2600" dirty="0" err="1" smtClean="0"/>
              <a:t>keladi</a:t>
            </a:r>
            <a:r>
              <a:rPr lang="en-AU" sz="2600" dirty="0" smtClean="0"/>
              <a:t>.</a:t>
            </a: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mikroflorasi</a:t>
            </a:r>
            <a:endParaRPr lang="ru-RU" dirty="0"/>
          </a:p>
        </p:txBody>
      </p:sp>
      <p:sp>
        <p:nvSpPr>
          <p:cNvPr id="104864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dirty="0" smtClean="0"/>
              <a:t>	</a:t>
            </a:r>
            <a:r>
              <a:rPr lang="en-AU" dirty="0" err="1" smtClean="0"/>
              <a:t>Odam</a:t>
            </a:r>
            <a:r>
              <a:rPr lang="en-AU" dirty="0" smtClean="0"/>
              <a:t> </a:t>
            </a:r>
            <a:r>
              <a:rPr lang="en-AU" dirty="0" err="1" smtClean="0"/>
              <a:t>ichidagi</a:t>
            </a:r>
            <a:r>
              <a:rPr lang="en-AU" dirty="0" smtClean="0"/>
              <a:t> </a:t>
            </a:r>
            <a:r>
              <a:rPr lang="en-AU" dirty="0" err="1" smtClean="0"/>
              <a:t>yirik</a:t>
            </a:r>
            <a:r>
              <a:rPr lang="en-AU" dirty="0" smtClean="0"/>
              <a:t> </a:t>
            </a:r>
            <a:r>
              <a:rPr lang="en-AU" dirty="0" err="1" smtClean="0"/>
              <a:t>ichakda</a:t>
            </a:r>
            <a:r>
              <a:rPr lang="en-AU" dirty="0" smtClean="0"/>
              <a:t> </a:t>
            </a:r>
            <a:r>
              <a:rPr lang="en-AU" dirty="0" err="1" smtClean="0"/>
              <a:t>yashovchi</a:t>
            </a:r>
            <a:r>
              <a:rPr lang="en-AU" dirty="0" smtClean="0"/>
              <a:t> </a:t>
            </a:r>
            <a:r>
              <a:rPr lang="en-AU" dirty="0" err="1" smtClean="0"/>
              <a:t>mikroorganizmlar</a:t>
            </a:r>
            <a:r>
              <a:rPr lang="en-AU" dirty="0" smtClean="0"/>
              <a:t> </a:t>
            </a:r>
            <a:r>
              <a:rPr lang="en-AU" dirty="0" err="1" smtClean="0"/>
              <a:t>oziq-ovqatning</a:t>
            </a:r>
            <a:r>
              <a:rPr lang="en-AU" dirty="0" smtClean="0"/>
              <a:t> </a:t>
            </a:r>
            <a:r>
              <a:rPr lang="en-AU" dirty="0" err="1" smtClean="0"/>
              <a:t>ayrim</a:t>
            </a:r>
            <a:r>
              <a:rPr lang="en-AU" dirty="0" smtClean="0"/>
              <a:t> </a:t>
            </a:r>
            <a:r>
              <a:rPr lang="en-AU" dirty="0" err="1" smtClean="0"/>
              <a:t>turlarini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qilishga</a:t>
            </a:r>
            <a:r>
              <a:rPr lang="en-AU" dirty="0" smtClean="0"/>
              <a:t> </a:t>
            </a:r>
            <a:r>
              <a:rPr lang="en-AU" dirty="0" err="1" smtClean="0"/>
              <a:t>yordam</a:t>
            </a:r>
            <a:r>
              <a:rPr lang="en-AU" dirty="0" smtClean="0"/>
              <a:t> </a:t>
            </a:r>
            <a:r>
              <a:rPr lang="en-AU" dirty="0" err="1" smtClean="0"/>
              <a:t>beradigan</a:t>
            </a:r>
            <a:r>
              <a:rPr lang="en-AU" dirty="0" smtClean="0"/>
              <a:t>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fermentlarini</a:t>
            </a:r>
            <a:r>
              <a:rPr lang="en-AU" dirty="0" smtClean="0"/>
              <a:t> </a:t>
            </a:r>
            <a:r>
              <a:rPr lang="en-AU" dirty="0" err="1" smtClean="0"/>
              <a:t>ajratadi</a:t>
            </a:r>
            <a:r>
              <a:rPr lang="en-AU" dirty="0" smtClean="0"/>
              <a:t>:</a:t>
            </a:r>
          </a:p>
          <a:p>
            <a:r>
              <a:rPr lang="en-AU" dirty="0" smtClean="0"/>
              <a:t>E. coli - </a:t>
            </a:r>
            <a:r>
              <a:rPr lang="en-AU" dirty="0" err="1" smtClean="0"/>
              <a:t>laktoza</a:t>
            </a:r>
            <a:r>
              <a:rPr lang="en-AU" dirty="0" smtClean="0"/>
              <a:t> </a:t>
            </a:r>
            <a:r>
              <a:rPr lang="en-AU" dirty="0" err="1" smtClean="0"/>
              <a:t>xazmiga</a:t>
            </a:r>
            <a:r>
              <a:rPr lang="en-AU" dirty="0" smtClean="0"/>
              <a:t> </a:t>
            </a:r>
            <a:r>
              <a:rPr lang="en-AU" dirty="0" err="1" smtClean="0"/>
              <a:t>hissa</a:t>
            </a:r>
            <a:r>
              <a:rPr lang="en-AU" dirty="0" smtClean="0"/>
              <a:t> </a:t>
            </a:r>
            <a:r>
              <a:rPr lang="en-AU" dirty="0" err="1" smtClean="0"/>
              <a:t>qo'shadi</a:t>
            </a:r>
            <a:r>
              <a:rPr lang="en-AU" dirty="0" smtClean="0"/>
              <a:t>;</a:t>
            </a:r>
          </a:p>
          <a:p>
            <a:r>
              <a:rPr lang="en-AU" dirty="0" err="1" smtClean="0"/>
              <a:t>Laktobacillus</a:t>
            </a:r>
            <a:r>
              <a:rPr lang="en-AU" dirty="0" smtClean="0"/>
              <a:t> - </a:t>
            </a:r>
            <a:r>
              <a:rPr lang="en-AU" dirty="0" err="1" smtClean="0"/>
              <a:t>laktoza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boshqa</a:t>
            </a:r>
            <a:r>
              <a:rPr lang="en-AU" dirty="0" smtClean="0"/>
              <a:t> </a:t>
            </a:r>
            <a:r>
              <a:rPr lang="en-AU" dirty="0" err="1" smtClean="0"/>
              <a:t>uglevodlarni</a:t>
            </a:r>
            <a:r>
              <a:rPr lang="en-AU" dirty="0" smtClean="0"/>
              <a:t> </a:t>
            </a:r>
            <a:r>
              <a:rPr lang="en-AU" dirty="0" err="1" smtClean="0"/>
              <a:t>sut</a:t>
            </a:r>
            <a:r>
              <a:rPr lang="en-AU" dirty="0" smtClean="0"/>
              <a:t> </a:t>
            </a:r>
            <a:r>
              <a:rPr lang="en-AU" dirty="0" err="1" smtClean="0"/>
              <a:t>kislotasiga</a:t>
            </a:r>
            <a:r>
              <a:rPr lang="en-AU" dirty="0" smtClean="0"/>
              <a:t> </a:t>
            </a:r>
            <a:r>
              <a:rPr lang="en-AU" dirty="0" err="1" smtClean="0"/>
              <a:t>aylantiradi</a:t>
            </a:r>
            <a:r>
              <a:rPr lang="en-AU" dirty="0" smtClean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85842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you!!!</a:t>
            </a:r>
            <a:endParaRPr lang="ru-RU" sz="9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Ratsional</a:t>
            </a:r>
            <a:r>
              <a:rPr lang="en-AU" dirty="0" smtClean="0"/>
              <a:t> o</a:t>
            </a:r>
            <a:r>
              <a:rPr lang="en-US" dirty="0" smtClean="0"/>
              <a:t>v</a:t>
            </a:r>
            <a:r>
              <a:rPr lang="en-AU" dirty="0" err="1" smtClean="0"/>
              <a:t>qatlanish</a:t>
            </a:r>
            <a:endParaRPr lang="ru-RU" dirty="0"/>
          </a:p>
        </p:txBody>
      </p:sp>
      <p:sp>
        <p:nvSpPr>
          <p:cNvPr id="1048600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Oziqlanishning</a:t>
            </a:r>
            <a:r>
              <a:rPr lang="en-AU" dirty="0" smtClean="0"/>
              <a:t> </a:t>
            </a:r>
            <a:r>
              <a:rPr lang="en-AU" dirty="0" err="1" smtClean="0"/>
              <a:t>ikkinchi</a:t>
            </a:r>
            <a:r>
              <a:rPr lang="en-AU" dirty="0" smtClean="0"/>
              <a:t> </a:t>
            </a:r>
            <a:r>
              <a:rPr lang="en-AU" dirty="0" err="1" smtClean="0"/>
              <a:t>tamoyillari</a:t>
            </a:r>
            <a:r>
              <a:rPr lang="en-AU" dirty="0" smtClean="0"/>
              <a:t> </a:t>
            </a:r>
            <a:r>
              <a:rPr lang="en-AU" dirty="0" err="1" smtClean="0"/>
              <a:t>ozuqa</a:t>
            </a:r>
            <a:r>
              <a:rPr lang="en-AU" dirty="0" smtClean="0"/>
              <a:t> </a:t>
            </a:r>
            <a:r>
              <a:rPr lang="en-AU" dirty="0" err="1" smtClean="0"/>
              <a:t>moddalarining</a:t>
            </a:r>
            <a:r>
              <a:rPr lang="en-AU" dirty="0" smtClean="0"/>
              <a:t> </a:t>
            </a:r>
            <a:r>
              <a:rPr lang="en-AU" dirty="0" err="1" smtClean="0"/>
              <a:t>kimyoviy</a:t>
            </a:r>
            <a:r>
              <a:rPr lang="en-AU" dirty="0" smtClean="0"/>
              <a:t> </a:t>
            </a:r>
            <a:r>
              <a:rPr lang="en-AU" dirty="0" err="1" smtClean="0"/>
              <a:t>tarkibi</a:t>
            </a:r>
            <a:r>
              <a:rPr lang="en-AU" dirty="0" smtClean="0"/>
              <a:t> </a:t>
            </a:r>
            <a:r>
              <a:rPr lang="en-AU" dirty="0" err="1" smtClean="0"/>
              <a:t>tananing</a:t>
            </a:r>
            <a:r>
              <a:rPr lang="en-AU" dirty="0" smtClean="0"/>
              <a:t> </a:t>
            </a:r>
            <a:r>
              <a:rPr lang="en-AU" dirty="0" err="1" smtClean="0"/>
              <a:t>fiziologik</a:t>
            </a:r>
            <a:r>
              <a:rPr lang="en-AU" dirty="0" smtClean="0"/>
              <a:t> </a:t>
            </a:r>
            <a:r>
              <a:rPr lang="en-AU" dirty="0" err="1" smtClean="0"/>
              <a:t>ehtiyojlariga</a:t>
            </a:r>
            <a:r>
              <a:rPr lang="en-AU" dirty="0" smtClean="0"/>
              <a:t> </a:t>
            </a:r>
            <a:r>
              <a:rPr lang="en-AU" dirty="0" err="1" smtClean="0"/>
              <a:t>mos</a:t>
            </a:r>
            <a:r>
              <a:rPr lang="en-AU" dirty="0" smtClean="0"/>
              <a:t> </a:t>
            </a:r>
            <a:r>
              <a:rPr lang="en-AU" dirty="0" err="1" smtClean="0"/>
              <a:t>kelishidir</a:t>
            </a:r>
            <a:r>
              <a:rPr lang="en-AU" dirty="0" smtClean="0"/>
              <a:t>. </a:t>
            </a:r>
            <a:r>
              <a:rPr lang="en-AU" dirty="0" err="1" smtClean="0"/>
              <a:t>Har</a:t>
            </a:r>
            <a:r>
              <a:rPr lang="en-AU" dirty="0" smtClean="0"/>
              <a:t> </a:t>
            </a:r>
            <a:r>
              <a:rPr lang="en-AU" dirty="0" err="1" smtClean="0"/>
              <a:t>kuni</a:t>
            </a:r>
            <a:r>
              <a:rPr lang="en-AU" dirty="0" smtClean="0"/>
              <a:t> </a:t>
            </a:r>
            <a:r>
              <a:rPr lang="en-AU" dirty="0" err="1" smtClean="0"/>
              <a:t>ma'lum</a:t>
            </a:r>
            <a:r>
              <a:rPr lang="en-AU" dirty="0" smtClean="0"/>
              <a:t> </a:t>
            </a:r>
            <a:r>
              <a:rPr lang="en-AU" dirty="0" err="1" smtClean="0"/>
              <a:t>miqdordagi</a:t>
            </a:r>
            <a:r>
              <a:rPr lang="en-AU" dirty="0" smtClean="0"/>
              <a:t> </a:t>
            </a:r>
            <a:r>
              <a:rPr lang="en-AU" dirty="0" err="1" smtClean="0"/>
              <a:t>miqdor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tanadagi</a:t>
            </a:r>
            <a:r>
              <a:rPr lang="en-AU" dirty="0" smtClean="0"/>
              <a:t> </a:t>
            </a:r>
            <a:r>
              <a:rPr lang="en-AU" dirty="0" err="1" smtClean="0"/>
              <a:t>nisbatlar</a:t>
            </a:r>
            <a:r>
              <a:rPr lang="en-AU" dirty="0" smtClean="0"/>
              <a:t> 70 </a:t>
            </a:r>
            <a:r>
              <a:rPr lang="en-AU" dirty="0" err="1" smtClean="0"/>
              <a:t>ga</a:t>
            </a:r>
            <a:r>
              <a:rPr lang="en-AU" dirty="0" smtClean="0"/>
              <a:t> </a:t>
            </a:r>
            <a:r>
              <a:rPr lang="en-AU" dirty="0" err="1" smtClean="0"/>
              <a:t>yaqin</a:t>
            </a:r>
            <a:r>
              <a:rPr lang="en-AU" dirty="0" smtClean="0"/>
              <a:t> </a:t>
            </a:r>
            <a:r>
              <a:rPr lang="en-AU" dirty="0" err="1" smtClean="0"/>
              <a:t>ingredientga</a:t>
            </a:r>
            <a:r>
              <a:rPr lang="en-AU" dirty="0" smtClean="0"/>
              <a:t> </a:t>
            </a:r>
            <a:r>
              <a:rPr lang="en-AU" dirty="0" err="1" smtClean="0"/>
              <a:t>ega</a:t>
            </a:r>
            <a:r>
              <a:rPr lang="en-AU" dirty="0" smtClean="0"/>
              <a:t> </a:t>
            </a:r>
            <a:r>
              <a:rPr lang="en-AU" dirty="0" err="1" smtClean="0"/>
              <a:t>bo'lishi</a:t>
            </a:r>
            <a:r>
              <a:rPr lang="en-AU" dirty="0" smtClean="0"/>
              <a:t> </a:t>
            </a:r>
            <a:r>
              <a:rPr lang="en-AU" dirty="0" err="1" smtClean="0"/>
              <a:t>kerak</a:t>
            </a:r>
            <a:r>
              <a:rPr lang="en-AU" dirty="0" smtClean="0"/>
              <a:t>, </a:t>
            </a:r>
            <a:r>
              <a:rPr lang="en-AU" dirty="0" err="1" smtClean="0"/>
              <a:t>ularning</a:t>
            </a:r>
            <a:r>
              <a:rPr lang="en-AU" dirty="0" smtClean="0"/>
              <a:t> </a:t>
            </a:r>
            <a:r>
              <a:rPr lang="en-AU" dirty="0" err="1" smtClean="0"/>
              <a:t>aksariyati</a:t>
            </a:r>
            <a:r>
              <a:rPr lang="en-AU" dirty="0" smtClean="0"/>
              <a:t> </a:t>
            </a:r>
            <a:r>
              <a:rPr lang="en-AU" dirty="0" err="1" smtClean="0"/>
              <a:t>tanada</a:t>
            </a:r>
            <a:r>
              <a:rPr lang="en-AU" dirty="0" smtClean="0"/>
              <a:t> </a:t>
            </a:r>
            <a:r>
              <a:rPr lang="en-AU" dirty="0" err="1" smtClean="0"/>
              <a:t>sintez</a:t>
            </a:r>
            <a:r>
              <a:rPr lang="en-AU" dirty="0" smtClean="0"/>
              <a:t> </a:t>
            </a:r>
            <a:r>
              <a:rPr lang="en-AU" dirty="0" err="1" smtClean="0"/>
              <a:t>qilinmaydi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shuning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</a:t>
            </a:r>
            <a:r>
              <a:rPr lang="en-AU" dirty="0" err="1" smtClean="0"/>
              <a:t>juda</a:t>
            </a:r>
            <a:r>
              <a:rPr lang="en-AU" dirty="0" smtClean="0"/>
              <a:t> </a:t>
            </a:r>
            <a:r>
              <a:rPr lang="en-AU" dirty="0" err="1" smtClean="0"/>
              <a:t>zarurdir</a:t>
            </a:r>
            <a:r>
              <a:rPr lang="en-AU" dirty="0" smtClean="0"/>
              <a:t>. Bu </a:t>
            </a:r>
            <a:r>
              <a:rPr lang="en-AU" dirty="0" err="1" smtClean="0"/>
              <a:t>oziqa</a:t>
            </a:r>
            <a:r>
              <a:rPr lang="en-AU" dirty="0" smtClean="0"/>
              <a:t> </a:t>
            </a:r>
            <a:r>
              <a:rPr lang="en-AU" dirty="0" err="1" smtClean="0"/>
              <a:t>moddalari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tanani</a:t>
            </a:r>
            <a:r>
              <a:rPr lang="en-AU" dirty="0" smtClean="0"/>
              <a:t> optimal </a:t>
            </a:r>
            <a:r>
              <a:rPr lang="en-AU" dirty="0" err="1" smtClean="0"/>
              <a:t>etkazib</a:t>
            </a:r>
            <a:r>
              <a:rPr lang="en-AU" dirty="0" smtClean="0"/>
              <a:t> </a:t>
            </a:r>
            <a:r>
              <a:rPr lang="en-AU" dirty="0" err="1" smtClean="0"/>
              <a:t>berish</a:t>
            </a:r>
            <a:r>
              <a:rPr lang="en-AU" dirty="0" smtClean="0"/>
              <a:t> </a:t>
            </a:r>
            <a:r>
              <a:rPr lang="en-AU" dirty="0" err="1" smtClean="0"/>
              <a:t>faqatgina</a:t>
            </a:r>
            <a:r>
              <a:rPr lang="en-AU" dirty="0" smtClean="0"/>
              <a:t> </a:t>
            </a:r>
            <a:r>
              <a:rPr lang="en-AU" dirty="0" err="1" smtClean="0"/>
              <a:t>turli</a:t>
            </a:r>
            <a:r>
              <a:rPr lang="en-AU" dirty="0" smtClean="0"/>
              <a:t> </a:t>
            </a:r>
            <a:r>
              <a:rPr lang="en-AU" dirty="0" err="1" smtClean="0"/>
              <a:t>xil</a:t>
            </a:r>
            <a:r>
              <a:rPr lang="en-AU" dirty="0" smtClean="0"/>
              <a:t> </a:t>
            </a:r>
            <a:r>
              <a:rPr lang="en-AU" dirty="0" err="1" smtClean="0"/>
              <a:t>dieta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ta'minlanishi</a:t>
            </a:r>
            <a:r>
              <a:rPr lang="en-AU" dirty="0" smtClean="0"/>
              <a:t> </a:t>
            </a:r>
            <a:r>
              <a:rPr lang="en-AU" dirty="0" err="1" smtClean="0"/>
              <a:t>mumkin</a:t>
            </a:r>
            <a:r>
              <a:rPr lang="en-A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Ratsional</a:t>
            </a:r>
            <a:r>
              <a:rPr lang="en-AU" dirty="0" smtClean="0"/>
              <a:t> o</a:t>
            </a:r>
            <a:r>
              <a:rPr lang="en-US" dirty="0" smtClean="0"/>
              <a:t>v</a:t>
            </a:r>
            <a:r>
              <a:rPr lang="en-AU" dirty="0" err="1" smtClean="0"/>
              <a:t>qatlanish</a:t>
            </a:r>
            <a:endParaRPr lang="ru-RU" dirty="0"/>
          </a:p>
        </p:txBody>
      </p:sp>
      <p:sp>
        <p:nvSpPr>
          <p:cNvPr id="1048602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Oziqlanishning</a:t>
            </a:r>
            <a:r>
              <a:rPr lang="en-AU" dirty="0" smtClean="0"/>
              <a:t> </a:t>
            </a:r>
            <a:r>
              <a:rPr lang="en-AU" dirty="0" err="1" smtClean="0"/>
              <a:t>maksimal</a:t>
            </a:r>
            <a:r>
              <a:rPr lang="en-AU" dirty="0" smtClean="0"/>
              <a:t> </a:t>
            </a:r>
            <a:r>
              <a:rPr lang="en-AU" dirty="0" err="1" smtClean="0"/>
              <a:t>xilma-xilligi</a:t>
            </a:r>
            <a:r>
              <a:rPr lang="en-AU" dirty="0" smtClean="0"/>
              <a:t> </a:t>
            </a:r>
            <a:r>
              <a:rPr lang="en-AU" dirty="0" err="1" smtClean="0"/>
              <a:t>oziqlanishning</a:t>
            </a:r>
            <a:r>
              <a:rPr lang="en-AU" dirty="0" smtClean="0"/>
              <a:t> </a:t>
            </a:r>
            <a:r>
              <a:rPr lang="en-AU" dirty="0" err="1" smtClean="0"/>
              <a:t>uchinchi</a:t>
            </a:r>
            <a:r>
              <a:rPr lang="en-AU" dirty="0" smtClean="0"/>
              <a:t> </a:t>
            </a:r>
            <a:r>
              <a:rPr lang="en-AU" dirty="0" err="1" smtClean="0"/>
              <a:t>tamoyilini</a:t>
            </a:r>
            <a:r>
              <a:rPr lang="en-AU" dirty="0" smtClean="0"/>
              <a:t> </a:t>
            </a:r>
            <a:r>
              <a:rPr lang="en-AU" dirty="0" err="1" smtClean="0"/>
              <a:t>belgilaydi</a:t>
            </a:r>
            <a:r>
              <a:rPr lang="en-AU" dirty="0" smtClean="0"/>
              <a:t>.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nihoyat</a:t>
            </a:r>
            <a:r>
              <a:rPr lang="en-AU" dirty="0" smtClean="0"/>
              <a:t>, optimal </a:t>
            </a:r>
            <a:r>
              <a:rPr lang="en-AU" dirty="0" err="1" smtClean="0"/>
              <a:t>ovqatlanishga</a:t>
            </a:r>
            <a:r>
              <a:rPr lang="en-AU" dirty="0" smtClean="0"/>
              <a:t> </a:t>
            </a:r>
            <a:r>
              <a:rPr lang="en-AU" dirty="0" err="1" smtClean="0"/>
              <a:t>rioya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- </a:t>
            </a:r>
            <a:r>
              <a:rPr lang="en-AU" dirty="0" err="1" smtClean="0"/>
              <a:t>muvozanatli</a:t>
            </a:r>
            <a:r>
              <a:rPr lang="en-AU" dirty="0" smtClean="0"/>
              <a:t> </a:t>
            </a:r>
            <a:r>
              <a:rPr lang="en-AU" dirty="0" err="1" smtClean="0"/>
              <a:t>dietaning</a:t>
            </a:r>
            <a:r>
              <a:rPr lang="en-AU" dirty="0" smtClean="0"/>
              <a:t> </a:t>
            </a:r>
            <a:r>
              <a:rPr lang="en-AU" dirty="0" err="1" smtClean="0"/>
              <a:t>quyidagi</a:t>
            </a:r>
            <a:r>
              <a:rPr lang="en-AU" dirty="0" smtClean="0"/>
              <a:t> </a:t>
            </a:r>
            <a:r>
              <a:rPr lang="en-AU" dirty="0" err="1" smtClean="0"/>
              <a:t>tamoyilidir</a:t>
            </a:r>
            <a:r>
              <a:rPr lang="en-AU" dirty="0" smtClean="0"/>
              <a:t>. </a:t>
            </a:r>
            <a:r>
              <a:rPr lang="en-AU" dirty="0" err="1" smtClean="0"/>
              <a:t>Oziqlanish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energiyaga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ehtiyoj</a:t>
            </a:r>
            <a:r>
              <a:rPr lang="en-AU" dirty="0" smtClean="0"/>
              <a:t>, </a:t>
            </a:r>
            <a:r>
              <a:rPr lang="en-AU" dirty="0" err="1" smtClean="0"/>
              <a:t>yoshga</a:t>
            </a:r>
            <a:r>
              <a:rPr lang="en-AU" dirty="0" smtClean="0"/>
              <a:t>, </a:t>
            </a:r>
            <a:r>
              <a:rPr lang="en-AU" dirty="0" err="1" smtClean="0"/>
              <a:t>jismoniy</a:t>
            </a:r>
            <a:r>
              <a:rPr lang="en-AU" dirty="0" smtClean="0"/>
              <a:t> </a:t>
            </a:r>
            <a:r>
              <a:rPr lang="en-AU" dirty="0" err="1" smtClean="0"/>
              <a:t>faoliyatga</a:t>
            </a:r>
            <a:r>
              <a:rPr lang="en-AU" dirty="0" smtClean="0"/>
              <a:t> </a:t>
            </a:r>
            <a:r>
              <a:rPr lang="en-AU" dirty="0" err="1" smtClean="0"/>
              <a:t>bog'liq</a:t>
            </a:r>
            <a:r>
              <a:rPr lang="en-AU" dirty="0" smtClean="0"/>
              <a:t>. </a:t>
            </a:r>
            <a:r>
              <a:rPr lang="en-AU" dirty="0" err="1" smtClean="0"/>
              <a:t>Oziqlanishning</a:t>
            </a:r>
            <a:r>
              <a:rPr lang="en-AU" dirty="0" smtClean="0"/>
              <a:t> </a:t>
            </a:r>
            <a:r>
              <a:rPr lang="en-AU" dirty="0" err="1" smtClean="0"/>
              <a:t>asosiy</a:t>
            </a:r>
            <a:r>
              <a:rPr lang="en-AU" dirty="0" smtClean="0"/>
              <a:t> </a:t>
            </a:r>
            <a:r>
              <a:rPr lang="en-AU" dirty="0" err="1" smtClean="0"/>
              <a:t>tamoyillariga</a:t>
            </a:r>
            <a:r>
              <a:rPr lang="en-AU" dirty="0" smtClean="0"/>
              <a:t> </a:t>
            </a:r>
            <a:r>
              <a:rPr lang="en-AU" dirty="0" err="1" smtClean="0"/>
              <a:t>muvofiqligi</a:t>
            </a:r>
            <a:r>
              <a:rPr lang="en-AU" dirty="0" smtClean="0"/>
              <a:t> uni </a:t>
            </a:r>
            <a:r>
              <a:rPr lang="en-AU" dirty="0" err="1" smtClean="0"/>
              <a:t>to'liq</a:t>
            </a:r>
            <a:r>
              <a:rPr lang="en-AU" dirty="0" smtClean="0"/>
              <a:t> </a:t>
            </a:r>
            <a:r>
              <a:rPr lang="en-AU" dirty="0" err="1" smtClean="0"/>
              <a:t>to'ldiradi</a:t>
            </a:r>
            <a:r>
              <a:rPr lang="en-A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143000"/>
          </a:xfrm>
        </p:spPr>
        <p:txBody>
          <a:bodyPr>
            <a:normAutofit/>
          </a:bodyPr>
          <a:lstStyle/>
          <a:p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endParaRPr lang="ru-RU" dirty="0"/>
          </a:p>
        </p:txBody>
      </p:sp>
      <p:sp>
        <p:nvSpPr>
          <p:cNvPr id="1048604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5184576" cy="5544616"/>
          </a:xfrm>
        </p:spPr>
        <p:txBody>
          <a:bodyPr>
            <a:normAutofit fontScale="95833"/>
          </a:bodyPr>
          <a:lstStyle/>
          <a:p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- </a:t>
            </a:r>
            <a:r>
              <a:rPr lang="en-AU" dirty="0" err="1" smtClean="0"/>
              <a:t>oshqozon-ichak</a:t>
            </a:r>
            <a:r>
              <a:rPr lang="en-AU" dirty="0" smtClean="0"/>
              <a:t> </a:t>
            </a:r>
            <a:r>
              <a:rPr lang="en-AU" dirty="0" err="1" smtClean="0"/>
              <a:t>traktidagi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mahsulotlarini</a:t>
            </a:r>
            <a:r>
              <a:rPr lang="en-AU" dirty="0" smtClean="0"/>
              <a:t> </a:t>
            </a:r>
            <a:r>
              <a:rPr lang="en-AU" dirty="0" err="1" smtClean="0"/>
              <a:t>mexanik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kimyoviy</a:t>
            </a:r>
            <a:r>
              <a:rPr lang="en-AU" dirty="0" smtClean="0"/>
              <a:t> </a:t>
            </a:r>
            <a:r>
              <a:rPr lang="en-AU" dirty="0" err="1" smtClean="0"/>
              <a:t>ishlov</a:t>
            </a:r>
            <a:r>
              <a:rPr lang="en-AU" dirty="0" smtClean="0"/>
              <a:t> </a:t>
            </a:r>
            <a:r>
              <a:rPr lang="en-AU" dirty="0" err="1" smtClean="0"/>
              <a:t>berish</a:t>
            </a:r>
            <a:r>
              <a:rPr lang="en-AU" dirty="0" smtClean="0"/>
              <a:t> -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uning</a:t>
            </a:r>
            <a:r>
              <a:rPr lang="en-AU" dirty="0" smtClean="0"/>
              <a:t> </a:t>
            </a:r>
            <a:r>
              <a:rPr lang="en-AU" dirty="0" err="1" smtClean="0"/>
              <a:t>hujayralar</a:t>
            </a:r>
            <a:r>
              <a:rPr lang="en-AU" dirty="0" smtClean="0"/>
              <a:t> </a:t>
            </a:r>
            <a:r>
              <a:rPr lang="en-AU" dirty="0" err="1" smtClean="0"/>
              <a:t>tomonidan</a:t>
            </a:r>
            <a:r>
              <a:rPr lang="en-AU" dirty="0" smtClean="0"/>
              <a:t> </a:t>
            </a:r>
            <a:r>
              <a:rPr lang="en-AU" dirty="0" err="1" smtClean="0"/>
              <a:t>singib</a:t>
            </a:r>
            <a:r>
              <a:rPr lang="en-AU" dirty="0" smtClean="0"/>
              <a:t> </a:t>
            </a:r>
            <a:r>
              <a:rPr lang="en-AU" dirty="0" err="1" smtClean="0"/>
              <a:t>ketishi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sodir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murakkab</a:t>
            </a:r>
            <a:r>
              <a:rPr lang="en-AU" dirty="0" smtClean="0"/>
              <a:t> </a:t>
            </a:r>
            <a:r>
              <a:rPr lang="en-AU" dirty="0" err="1" smtClean="0"/>
              <a:t>jarayon</a:t>
            </a:r>
            <a:r>
              <a:rPr lang="en-AU" dirty="0" smtClean="0"/>
              <a:t>. </a:t>
            </a:r>
            <a:r>
              <a:rPr lang="en-AU" dirty="0" err="1" smtClean="0"/>
              <a:t>Xazm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vaqtida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makromolekulyarlari</a:t>
            </a:r>
            <a:r>
              <a:rPr lang="en-AU" dirty="0" smtClean="0"/>
              <a:t> </a:t>
            </a:r>
            <a:r>
              <a:rPr lang="en-AU" dirty="0" err="1" smtClean="0"/>
              <a:t>kichik</a:t>
            </a:r>
            <a:r>
              <a:rPr lang="en-AU" dirty="0" smtClean="0"/>
              <a:t> </a:t>
            </a:r>
            <a:r>
              <a:rPr lang="en-AU" dirty="0" err="1" smtClean="0"/>
              <a:t>molekulalarga</a:t>
            </a:r>
            <a:r>
              <a:rPr lang="en-AU" dirty="0" smtClean="0"/>
              <a:t>, </a:t>
            </a:r>
            <a:r>
              <a:rPr lang="en-AU" dirty="0" err="1" smtClean="0"/>
              <a:t>xususan</a:t>
            </a:r>
            <a:r>
              <a:rPr lang="en-AU" dirty="0" smtClean="0"/>
              <a:t>,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biopolimerlarining</a:t>
            </a:r>
            <a:r>
              <a:rPr lang="en-AU" dirty="0" smtClean="0"/>
              <a:t> </a:t>
            </a:r>
            <a:r>
              <a:rPr lang="en-AU" dirty="0" err="1" smtClean="0"/>
              <a:t>monomerlarga</a:t>
            </a:r>
            <a:r>
              <a:rPr lang="en-AU" dirty="0" smtClean="0"/>
              <a:t> </a:t>
            </a:r>
            <a:r>
              <a:rPr lang="en-AU" dirty="0" err="1" smtClean="0"/>
              <a:t>bo'linishiga</a:t>
            </a:r>
            <a:r>
              <a:rPr lang="en-AU" dirty="0" smtClean="0"/>
              <a:t> </a:t>
            </a:r>
            <a:r>
              <a:rPr lang="en-AU" dirty="0" err="1" smtClean="0"/>
              <a:t>aylanadi</a:t>
            </a:r>
            <a:r>
              <a:rPr lang="en-AU" dirty="0" smtClean="0"/>
              <a:t>. Bu </a:t>
            </a:r>
            <a:r>
              <a:rPr lang="en-AU" dirty="0" err="1" smtClean="0"/>
              <a:t>jarayon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(</a:t>
            </a:r>
            <a:r>
              <a:rPr lang="en-AU" dirty="0" err="1" smtClean="0"/>
              <a:t>gidroliz</a:t>
            </a:r>
            <a:r>
              <a:rPr lang="en-AU" dirty="0" smtClean="0"/>
              <a:t>) </a:t>
            </a:r>
            <a:r>
              <a:rPr lang="en-AU" dirty="0" err="1" smtClean="0"/>
              <a:t>fermenti</a:t>
            </a:r>
            <a:r>
              <a:rPr lang="en-AU" dirty="0" smtClean="0"/>
              <a:t> </a:t>
            </a:r>
            <a:r>
              <a:rPr lang="en-AU" dirty="0" err="1" smtClean="0"/>
              <a:t>yordamida</a:t>
            </a:r>
            <a:r>
              <a:rPr lang="en-AU" dirty="0" smtClean="0"/>
              <a:t> </a:t>
            </a:r>
            <a:r>
              <a:rPr lang="en-AU" dirty="0" err="1" smtClean="0"/>
              <a:t>amalga</a:t>
            </a:r>
            <a:r>
              <a:rPr lang="en-AU" dirty="0" smtClean="0"/>
              <a:t> </a:t>
            </a:r>
            <a:r>
              <a:rPr lang="en-AU" dirty="0" err="1" smtClean="0"/>
              <a:t>oshiriladi</a:t>
            </a:r>
            <a:r>
              <a:rPr lang="en-AU" dirty="0" smtClean="0"/>
              <a:t>. </a:t>
            </a:r>
            <a:r>
              <a:rPr lang="en-AU" dirty="0" err="1" smtClean="0"/>
              <a:t>Yuqorida</a:t>
            </a:r>
            <a:r>
              <a:rPr lang="en-AU" dirty="0" smtClean="0"/>
              <a:t> </a:t>
            </a:r>
            <a:r>
              <a:rPr lang="en-AU" dirty="0" err="1" smtClean="0"/>
              <a:t>ta'riflangan</a:t>
            </a:r>
            <a:r>
              <a:rPr lang="en-AU" dirty="0" smtClean="0"/>
              <a:t> </a:t>
            </a:r>
            <a:r>
              <a:rPr lang="en-AU" dirty="0" err="1" smtClean="0"/>
              <a:t>qayta</a:t>
            </a:r>
            <a:r>
              <a:rPr lang="en-AU" dirty="0" smtClean="0"/>
              <a:t> </a:t>
            </a:r>
            <a:r>
              <a:rPr lang="en-AU" dirty="0" err="1" smtClean="0"/>
              <a:t>ishlash</a:t>
            </a:r>
            <a:r>
              <a:rPr lang="en-AU" dirty="0" smtClean="0"/>
              <a:t> </a:t>
            </a:r>
            <a:r>
              <a:rPr lang="en-AU" dirty="0" err="1" smtClean="0"/>
              <a:t>jarayonidan</a:t>
            </a:r>
            <a:r>
              <a:rPr lang="en-AU" dirty="0" smtClean="0"/>
              <a:t> </a:t>
            </a:r>
            <a:r>
              <a:rPr lang="en-AU" dirty="0" err="1" smtClean="0"/>
              <a:t>so'ng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ichak</a:t>
            </a:r>
            <a:r>
              <a:rPr lang="en-AU" dirty="0" smtClean="0"/>
              <a:t> </a:t>
            </a:r>
            <a:r>
              <a:rPr lang="en-AU" dirty="0" err="1" smtClean="0"/>
              <a:t>devori</a:t>
            </a:r>
            <a:r>
              <a:rPr lang="en-AU" dirty="0" smtClean="0"/>
              <a:t> </a:t>
            </a:r>
            <a:r>
              <a:rPr lang="en-AU" dirty="0" err="1" smtClean="0"/>
              <a:t>orqali</a:t>
            </a:r>
            <a:r>
              <a:rPr lang="en-AU" dirty="0" smtClean="0"/>
              <a:t> </a:t>
            </a:r>
            <a:r>
              <a:rPr lang="en-AU" dirty="0" err="1" smtClean="0"/>
              <a:t>so'riladi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tana </a:t>
            </a:r>
            <a:r>
              <a:rPr lang="en-AU" dirty="0" err="1" smtClean="0"/>
              <a:t>suyuqliklariga</a:t>
            </a:r>
            <a:r>
              <a:rPr lang="en-AU" dirty="0" smtClean="0"/>
              <a:t> (</a:t>
            </a:r>
            <a:r>
              <a:rPr lang="en-AU" dirty="0" err="1" smtClean="0"/>
              <a:t>qon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limfa</a:t>
            </a:r>
            <a:r>
              <a:rPr lang="en-AU" dirty="0" smtClean="0"/>
              <a:t>) </a:t>
            </a:r>
            <a:r>
              <a:rPr lang="en-AU" dirty="0" err="1" smtClean="0"/>
              <a:t>kiradi</a:t>
            </a:r>
            <a:r>
              <a:rPr lang="en-AU" dirty="0" smtClean="0"/>
              <a:t> . </a:t>
            </a:r>
            <a:r>
              <a:rPr lang="en-AU" dirty="0" err="1" smtClean="0"/>
              <a:t>Shunday</a:t>
            </a:r>
            <a:r>
              <a:rPr lang="en-AU" dirty="0" smtClean="0"/>
              <a:t> </a:t>
            </a:r>
            <a:r>
              <a:rPr lang="en-AU" dirty="0" err="1" smtClean="0"/>
              <a:t>qilib</a:t>
            </a:r>
            <a:r>
              <a:rPr lang="en-AU" dirty="0" smtClean="0"/>
              <a:t>,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jarayoni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mahsulotlarini</a:t>
            </a:r>
            <a:r>
              <a:rPr lang="en-AU" dirty="0" smtClean="0"/>
              <a:t> </a:t>
            </a:r>
            <a:r>
              <a:rPr lang="en-AU" dirty="0" err="1" smtClean="0"/>
              <a:t>qayta</a:t>
            </a:r>
            <a:r>
              <a:rPr lang="en-AU" dirty="0" smtClean="0"/>
              <a:t> </a:t>
            </a:r>
            <a:r>
              <a:rPr lang="en-AU" dirty="0" err="1" smtClean="0"/>
              <a:t>ishlash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tananing</a:t>
            </a:r>
            <a:r>
              <a:rPr lang="en-AU" dirty="0" smtClean="0"/>
              <a:t> </a:t>
            </a:r>
            <a:r>
              <a:rPr lang="en-AU" dirty="0" err="1" smtClean="0"/>
              <a:t>emishi</a:t>
            </a:r>
            <a:r>
              <a:rPr lang="en-AU" dirty="0" smtClean="0"/>
              <a:t> </a:t>
            </a:r>
            <a:r>
              <a:rPr lang="en-AU" dirty="0" err="1" smtClean="0"/>
              <a:t>hisoblanadi</a:t>
            </a:r>
            <a:r>
              <a:rPr lang="en-AU" dirty="0" smtClean="0"/>
              <a:t>.</a:t>
            </a:r>
            <a:endParaRPr lang="ru-RU" dirty="0"/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3275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Xazmlanishning</a:t>
            </a:r>
            <a:r>
              <a:rPr lang="en-AU" dirty="0" smtClean="0"/>
              <a:t> </a:t>
            </a:r>
            <a:r>
              <a:rPr lang="en-AU" dirty="0" err="1" smtClean="0"/>
              <a:t>biologik</a:t>
            </a:r>
            <a:r>
              <a:rPr lang="en-AU" dirty="0" smtClean="0"/>
              <a:t> </a:t>
            </a:r>
            <a:r>
              <a:rPr lang="en-AU" dirty="0" err="1" smtClean="0"/>
              <a:t>qiymati</a:t>
            </a:r>
            <a:endParaRPr lang="ru-RU" dirty="0"/>
          </a:p>
        </p:txBody>
      </p:sp>
      <p:sp>
        <p:nvSpPr>
          <p:cNvPr id="104860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2404864"/>
          </a:xfrm>
        </p:spPr>
        <p:txBody>
          <a:bodyPr>
            <a:normAutofit fontScale="93333"/>
          </a:bodyPr>
          <a:lstStyle/>
          <a:p>
            <a:r>
              <a:rPr lang="en-AU" dirty="0" err="1" smtClean="0"/>
              <a:t>Katta</a:t>
            </a:r>
            <a:r>
              <a:rPr lang="en-AU" dirty="0" smtClean="0"/>
              <a:t> </a:t>
            </a:r>
            <a:r>
              <a:rPr lang="en-AU" dirty="0" err="1" smtClean="0"/>
              <a:t>zarralarning</a:t>
            </a:r>
            <a:r>
              <a:rPr lang="en-AU" dirty="0" smtClean="0"/>
              <a:t> </a:t>
            </a:r>
            <a:r>
              <a:rPr lang="en-AU" dirty="0" err="1" smtClean="0"/>
              <a:t>kichikroq</a:t>
            </a:r>
            <a:r>
              <a:rPr lang="en-AU" dirty="0" smtClean="0"/>
              <a:t> </a:t>
            </a:r>
            <a:r>
              <a:rPr lang="en-AU" dirty="0" err="1" smtClean="0"/>
              <a:t>qismlarga</a:t>
            </a:r>
            <a:r>
              <a:rPr lang="en-AU" dirty="0" smtClean="0"/>
              <a:t> </a:t>
            </a:r>
            <a:r>
              <a:rPr lang="en-AU" dirty="0" err="1" smtClean="0"/>
              <a:t>bo'linishi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mahsulotlarini</a:t>
            </a:r>
            <a:r>
              <a:rPr lang="en-AU" dirty="0" smtClean="0"/>
              <a:t> </a:t>
            </a:r>
            <a:r>
              <a:rPr lang="en-AU" dirty="0" err="1" smtClean="0"/>
              <a:t>so'rib</a:t>
            </a:r>
            <a:r>
              <a:rPr lang="en-AU" dirty="0" smtClean="0"/>
              <a:t> </a:t>
            </a:r>
            <a:r>
              <a:rPr lang="en-AU" dirty="0" err="1" smtClean="0"/>
              <a:t>olish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- </a:t>
            </a:r>
            <a:r>
              <a:rPr lang="en-AU" dirty="0" err="1" smtClean="0"/>
              <a:t>hujayra</a:t>
            </a:r>
            <a:r>
              <a:rPr lang="en-AU" dirty="0" smtClean="0"/>
              <a:t> </a:t>
            </a:r>
            <a:r>
              <a:rPr lang="en-AU" dirty="0" err="1" smtClean="0"/>
              <a:t>membranasi</a:t>
            </a:r>
            <a:r>
              <a:rPr lang="en-AU" dirty="0" smtClean="0"/>
              <a:t> </a:t>
            </a:r>
            <a:r>
              <a:rPr lang="en-AU" dirty="0" err="1" smtClean="0"/>
              <a:t>orqali</a:t>
            </a:r>
            <a:r>
              <a:rPr lang="en-AU" dirty="0" smtClean="0"/>
              <a:t> </a:t>
            </a:r>
            <a:r>
              <a:rPr lang="en-AU" dirty="0" err="1" smtClean="0"/>
              <a:t>hujayralar</a:t>
            </a:r>
            <a:r>
              <a:rPr lang="en-AU" dirty="0" smtClean="0"/>
              <a:t> </a:t>
            </a:r>
            <a:r>
              <a:rPr lang="en-AU" dirty="0" err="1" smtClean="0"/>
              <a:t>sitoplazmasiga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intraintestinal</a:t>
            </a:r>
            <a:r>
              <a:rPr lang="en-AU" dirty="0" smtClean="0"/>
              <a:t>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bo'ladigan</a:t>
            </a:r>
            <a:r>
              <a:rPr lang="en-AU" dirty="0" smtClean="0"/>
              <a:t> </a:t>
            </a:r>
            <a:r>
              <a:rPr lang="en-AU" dirty="0" err="1" smtClean="0"/>
              <a:t>hayvonlarda</a:t>
            </a:r>
            <a:r>
              <a:rPr lang="en-AU" dirty="0" smtClean="0"/>
              <a:t> - </a:t>
            </a:r>
            <a:r>
              <a:rPr lang="en-AU" dirty="0" err="1" smtClean="0"/>
              <a:t>oshqozon-ichak</a:t>
            </a:r>
            <a:r>
              <a:rPr lang="en-AU" dirty="0" smtClean="0"/>
              <a:t> </a:t>
            </a:r>
            <a:r>
              <a:rPr lang="en-AU" dirty="0" err="1" smtClean="0"/>
              <a:t>traktining</a:t>
            </a:r>
            <a:r>
              <a:rPr lang="en-AU" dirty="0" smtClean="0"/>
              <a:t> </a:t>
            </a:r>
            <a:r>
              <a:rPr lang="en-AU" dirty="0" err="1" smtClean="0"/>
              <a:t>devorlari</a:t>
            </a:r>
            <a:r>
              <a:rPr lang="en-AU" dirty="0" smtClean="0"/>
              <a:t> </a:t>
            </a:r>
            <a:r>
              <a:rPr lang="en-AU" dirty="0" err="1" smtClean="0"/>
              <a:t>orqali</a:t>
            </a:r>
            <a:r>
              <a:rPr lang="en-AU" dirty="0" smtClean="0"/>
              <a:t> transport </a:t>
            </a:r>
            <a:r>
              <a:rPr lang="en-AU" dirty="0" err="1" smtClean="0"/>
              <a:t>tizimiga</a:t>
            </a:r>
            <a:r>
              <a:rPr lang="en-AU" dirty="0" smtClean="0"/>
              <a:t> (</a:t>
            </a:r>
            <a:r>
              <a:rPr lang="en-AU" dirty="0" err="1" smtClean="0"/>
              <a:t>qon</a:t>
            </a:r>
            <a:r>
              <a:rPr lang="en-AU" dirty="0" smtClean="0"/>
              <a:t>, </a:t>
            </a:r>
            <a:r>
              <a:rPr lang="en-AU" dirty="0" err="1" smtClean="0"/>
              <a:t>limfa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boshqalar</a:t>
            </a:r>
            <a:r>
              <a:rPr lang="en-AU" dirty="0" smtClean="0"/>
              <a:t>) </a:t>
            </a:r>
            <a:r>
              <a:rPr lang="en-AU" dirty="0" err="1" smtClean="0"/>
              <a:t>tushishi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</a:t>
            </a:r>
            <a:r>
              <a:rPr lang="en-AU" dirty="0" err="1" smtClean="0"/>
              <a:t>zarurdir</a:t>
            </a:r>
            <a:r>
              <a:rPr lang="en-AU" dirty="0" smtClean="0"/>
              <a:t>.</a:t>
            </a:r>
          </a:p>
          <a:p>
            <a:r>
              <a:rPr lang="en-AU" dirty="0" err="1" smtClean="0"/>
              <a:t>Proteinlar</a:t>
            </a:r>
            <a:r>
              <a:rPr lang="en-AU" dirty="0" smtClean="0"/>
              <a:t>, DNK (</a:t>
            </a:r>
            <a:r>
              <a:rPr lang="en-AU" dirty="0" err="1" smtClean="0"/>
              <a:t>qisman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boshqa</a:t>
            </a:r>
            <a:r>
              <a:rPr lang="en-AU" dirty="0" smtClean="0"/>
              <a:t> </a:t>
            </a:r>
            <a:r>
              <a:rPr lang="en-AU" dirty="0" err="1" smtClean="0"/>
              <a:t>oziq-ovqat</a:t>
            </a:r>
            <a:r>
              <a:rPr lang="en-AU" dirty="0" smtClean="0"/>
              <a:t> </a:t>
            </a:r>
            <a:r>
              <a:rPr lang="en-AU" dirty="0" err="1" smtClean="0"/>
              <a:t>polimerlari</a:t>
            </a:r>
            <a:r>
              <a:rPr lang="en-AU" dirty="0" smtClean="0"/>
              <a:t>) </a:t>
            </a:r>
            <a:r>
              <a:rPr lang="en-AU" dirty="0" err="1" smtClean="0"/>
              <a:t>monomerlariga</a:t>
            </a:r>
            <a:r>
              <a:rPr lang="en-AU" dirty="0" smtClean="0"/>
              <a:t> </a:t>
            </a:r>
            <a:r>
              <a:rPr lang="en-AU" dirty="0" err="1" smtClean="0"/>
              <a:t>bo'linish</a:t>
            </a:r>
            <a:r>
              <a:rPr lang="en-AU" dirty="0" smtClean="0"/>
              <a:t> </a:t>
            </a:r>
            <a:r>
              <a:rPr lang="en-AU" dirty="0" err="1" smtClean="0"/>
              <a:t>ushbu</a:t>
            </a:r>
            <a:r>
              <a:rPr lang="en-AU" dirty="0" smtClean="0"/>
              <a:t> </a:t>
            </a:r>
            <a:r>
              <a:rPr lang="en-AU" dirty="0" err="1" smtClean="0"/>
              <a:t>turdagi</a:t>
            </a:r>
            <a:r>
              <a:rPr lang="en-AU" dirty="0" smtClean="0"/>
              <a:t> </a:t>
            </a:r>
            <a:r>
              <a:rPr lang="en-AU" dirty="0" err="1" smtClean="0"/>
              <a:t>organizmga</a:t>
            </a:r>
            <a:r>
              <a:rPr lang="en-AU" dirty="0" smtClean="0"/>
              <a:t> </a:t>
            </a:r>
            <a:r>
              <a:rPr lang="en-AU" dirty="0" err="1" smtClean="0"/>
              <a:t>xos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"</a:t>
            </a:r>
            <a:r>
              <a:rPr lang="en-AU" dirty="0" err="1" smtClean="0"/>
              <a:t>o'z</a:t>
            </a:r>
            <a:r>
              <a:rPr lang="en-AU" dirty="0" smtClean="0"/>
              <a:t>" </a:t>
            </a:r>
            <a:r>
              <a:rPr lang="en-AU" dirty="0" err="1" smtClean="0"/>
              <a:t>monomerlaridan</a:t>
            </a:r>
            <a:r>
              <a:rPr lang="en-AU" dirty="0" smtClean="0"/>
              <a:t> </a:t>
            </a:r>
            <a:r>
              <a:rPr lang="en-AU" dirty="0" err="1" smtClean="0"/>
              <a:t>biomolekulalarning</a:t>
            </a:r>
            <a:r>
              <a:rPr lang="en-AU" dirty="0" smtClean="0"/>
              <a:t> </a:t>
            </a:r>
            <a:r>
              <a:rPr lang="en-AU" dirty="0" err="1" smtClean="0"/>
              <a:t>keyingi</a:t>
            </a:r>
            <a:r>
              <a:rPr lang="en-AU" dirty="0" smtClean="0"/>
              <a:t> </a:t>
            </a:r>
            <a:r>
              <a:rPr lang="en-AU" dirty="0" err="1" smtClean="0"/>
              <a:t>sintezi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</a:t>
            </a:r>
            <a:r>
              <a:rPr lang="en-AU" dirty="0" err="1" smtClean="0"/>
              <a:t>kerak</a:t>
            </a:r>
            <a:r>
              <a:rPr lang="en-AU" dirty="0" smtClean="0"/>
              <a:t>.</a:t>
            </a:r>
            <a:endParaRPr lang="ru-RU" dirty="0"/>
          </a:p>
        </p:txBody>
      </p:sp>
      <p:pic>
        <p:nvPicPr>
          <p:cNvPr id="2097153" name="Picture 2"/>
          <p:cNvPicPr>
            <a:picLocks noChangeAspect="1" noChangeArrowheads="1"/>
          </p:cNvPicPr>
          <p:nvPr/>
        </p:nvPicPr>
        <p:blipFill>
          <a:blip r:embed="rId2" cstate="print"/>
          <a:srcRect l="68345" t="35063" r="8411" b="39344"/>
          <a:stretch>
            <a:fillRect/>
          </a:stretch>
        </p:blipFill>
        <p:spPr bwMode="auto">
          <a:xfrm>
            <a:off x="467544" y="3717032"/>
            <a:ext cx="4896544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Asosiy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turlari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ularni</a:t>
            </a:r>
            <a:r>
              <a:rPr lang="en-AU" dirty="0" smtClean="0"/>
              <a:t> </a:t>
            </a:r>
            <a:r>
              <a:rPr lang="en-AU" dirty="0" err="1" smtClean="0"/>
              <a:t>tirik</a:t>
            </a:r>
            <a:r>
              <a:rPr lang="en-AU" dirty="0" smtClean="0"/>
              <a:t> </a:t>
            </a:r>
            <a:r>
              <a:rPr lang="en-AU" dirty="0" err="1" smtClean="0"/>
              <a:t>organizmlar</a:t>
            </a:r>
            <a:r>
              <a:rPr lang="en-AU" dirty="0" smtClean="0"/>
              <a:t> </a:t>
            </a:r>
            <a:r>
              <a:rPr lang="en-AU" dirty="0" err="1" smtClean="0"/>
              <a:t>guruhlari</a:t>
            </a:r>
            <a:r>
              <a:rPr lang="en-AU" dirty="0" smtClean="0"/>
              <a:t> </a:t>
            </a:r>
            <a:r>
              <a:rPr lang="en-AU" dirty="0" err="1" smtClean="0"/>
              <a:t>orasida</a:t>
            </a:r>
            <a:r>
              <a:rPr lang="en-AU" dirty="0" smtClean="0"/>
              <a:t> </a:t>
            </a:r>
            <a:r>
              <a:rPr lang="en-AU" dirty="0" err="1" smtClean="0"/>
              <a:t>taqsimlash</a:t>
            </a:r>
            <a:r>
              <a:rPr lang="en-AU" dirty="0" smtClean="0"/>
              <a:t>:</a:t>
            </a:r>
            <a:endParaRPr lang="ru-RU" dirty="0"/>
          </a:p>
        </p:txBody>
      </p:sp>
      <p:sp>
        <p:nvSpPr>
          <p:cNvPr id="1048608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 fontScale="93333"/>
          </a:bodyPr>
          <a:lstStyle/>
          <a:p>
            <a:r>
              <a:rPr lang="en-AU" dirty="0" err="1" smtClean="0"/>
              <a:t>Ekstraselular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xujayralari</a:t>
            </a:r>
            <a:r>
              <a:rPr lang="en-AU" dirty="0" smtClean="0"/>
              <a:t> </a:t>
            </a:r>
            <a:r>
              <a:rPr lang="en-AU" dirty="0" err="1" smtClean="0"/>
              <a:t>hujayra</a:t>
            </a:r>
            <a:r>
              <a:rPr lang="en-AU" dirty="0" smtClean="0"/>
              <a:t> </a:t>
            </a:r>
            <a:r>
              <a:rPr lang="en-AU" dirty="0" err="1" smtClean="0"/>
              <a:t>devori</a:t>
            </a:r>
            <a:r>
              <a:rPr lang="en-AU" dirty="0" smtClean="0"/>
              <a:t> - </a:t>
            </a:r>
            <a:r>
              <a:rPr lang="en-AU" dirty="0" err="1" smtClean="0"/>
              <a:t>bakteriyalar</a:t>
            </a:r>
            <a:r>
              <a:rPr lang="en-AU" dirty="0" smtClean="0"/>
              <a:t>, </a:t>
            </a:r>
            <a:r>
              <a:rPr lang="en-AU" dirty="0" err="1" smtClean="0"/>
              <a:t>zamburug’lar</a:t>
            </a:r>
            <a:r>
              <a:rPr lang="en-AU" dirty="0" smtClean="0"/>
              <a:t>, </a:t>
            </a:r>
            <a:r>
              <a:rPr lang="en-AU" dirty="0" err="1" smtClean="0"/>
              <a:t>qo'ziqorinlar</a:t>
            </a:r>
            <a:r>
              <a:rPr lang="en-AU" dirty="0" smtClean="0"/>
              <a:t>, </a:t>
            </a:r>
            <a:r>
              <a:rPr lang="en-AU" dirty="0" err="1" smtClean="0"/>
              <a:t>yovvoyi</a:t>
            </a:r>
            <a:r>
              <a:rPr lang="en-AU" dirty="0" smtClean="0"/>
              <a:t> </a:t>
            </a:r>
            <a:r>
              <a:rPr lang="en-AU" dirty="0" err="1" smtClean="0"/>
              <a:t>o'simliklar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hk</a:t>
            </a:r>
            <a:r>
              <a:rPr lang="en-AU" dirty="0" smtClean="0"/>
              <a:t> </a:t>
            </a:r>
            <a:r>
              <a:rPr lang="en-AU" dirty="0" err="1" smtClean="0"/>
              <a:t>hujayradan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barcha</a:t>
            </a:r>
            <a:r>
              <a:rPr lang="en-AU" dirty="0" smtClean="0"/>
              <a:t> </a:t>
            </a:r>
            <a:r>
              <a:rPr lang="en-AU" dirty="0" err="1" smtClean="0"/>
              <a:t>geterotrofik</a:t>
            </a:r>
            <a:r>
              <a:rPr lang="en-AU" dirty="0" smtClean="0"/>
              <a:t> </a:t>
            </a:r>
            <a:r>
              <a:rPr lang="en-AU" dirty="0" err="1" smtClean="0"/>
              <a:t>organizmlar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</a:t>
            </a:r>
            <a:r>
              <a:rPr lang="en-AU" dirty="0" err="1" smtClean="0"/>
              <a:t>xarakterlidir</a:t>
            </a:r>
            <a:r>
              <a:rPr lang="en-AU" dirty="0" smtClean="0"/>
              <a:t>. Bu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usuli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fermentlari</a:t>
            </a:r>
            <a:r>
              <a:rPr lang="en-AU" dirty="0" smtClean="0"/>
              <a:t> </a:t>
            </a:r>
            <a:r>
              <a:rPr lang="en-AU" dirty="0" err="1" smtClean="0"/>
              <a:t>tashqi</a:t>
            </a:r>
            <a:r>
              <a:rPr lang="en-AU" dirty="0" smtClean="0"/>
              <a:t> </a:t>
            </a:r>
            <a:r>
              <a:rPr lang="en-AU" dirty="0" err="1" smtClean="0"/>
              <a:t>muhitga</a:t>
            </a:r>
            <a:r>
              <a:rPr lang="en-AU" dirty="0" smtClean="0"/>
              <a:t> </a:t>
            </a:r>
            <a:r>
              <a:rPr lang="en-AU" dirty="0" err="1" smtClean="0"/>
              <a:t>yuboriladi</a:t>
            </a:r>
            <a:r>
              <a:rPr lang="en-AU" dirty="0" smtClean="0"/>
              <a:t> </a:t>
            </a:r>
            <a:r>
              <a:rPr lang="en-AU" dirty="0" err="1" smtClean="0"/>
              <a:t>yoki</a:t>
            </a:r>
            <a:r>
              <a:rPr lang="en-AU" dirty="0" smtClean="0"/>
              <a:t> </a:t>
            </a:r>
            <a:r>
              <a:rPr lang="en-AU" dirty="0" err="1" smtClean="0"/>
              <a:t>tashqi</a:t>
            </a:r>
            <a:r>
              <a:rPr lang="en-AU" dirty="0" smtClean="0"/>
              <a:t> </a:t>
            </a:r>
            <a:r>
              <a:rPr lang="en-AU" dirty="0" err="1" smtClean="0"/>
              <a:t>membranaga</a:t>
            </a:r>
            <a:r>
              <a:rPr lang="en-AU" dirty="0" smtClean="0"/>
              <a:t> (</a:t>
            </a:r>
            <a:r>
              <a:rPr lang="en-AU" dirty="0" err="1" smtClean="0"/>
              <a:t>gramm-manfiy</a:t>
            </a:r>
            <a:r>
              <a:rPr lang="en-AU" dirty="0" smtClean="0"/>
              <a:t> </a:t>
            </a:r>
            <a:r>
              <a:rPr lang="en-AU" dirty="0" err="1" smtClean="0"/>
              <a:t>bakteriyalarda</a:t>
            </a:r>
            <a:r>
              <a:rPr lang="en-AU" dirty="0" smtClean="0"/>
              <a:t>) </a:t>
            </a:r>
            <a:r>
              <a:rPr lang="en-AU" dirty="0" err="1" smtClean="0"/>
              <a:t>yoki</a:t>
            </a:r>
            <a:r>
              <a:rPr lang="en-AU" dirty="0" smtClean="0"/>
              <a:t> </a:t>
            </a:r>
            <a:r>
              <a:rPr lang="en-AU" dirty="0" err="1" smtClean="0"/>
              <a:t>hujayra</a:t>
            </a:r>
            <a:r>
              <a:rPr lang="en-AU" dirty="0" smtClean="0"/>
              <a:t> </a:t>
            </a:r>
            <a:r>
              <a:rPr lang="en-AU" dirty="0" err="1" smtClean="0"/>
              <a:t>devoriga</a:t>
            </a:r>
            <a:r>
              <a:rPr lang="en-AU" dirty="0" smtClean="0"/>
              <a:t> </a:t>
            </a:r>
            <a:r>
              <a:rPr lang="en-AU" dirty="0" err="1" smtClean="0"/>
              <a:t>biriktiriladi</a:t>
            </a:r>
            <a:r>
              <a:rPr lang="en-AU" dirty="0" smtClean="0"/>
              <a:t>. </a:t>
            </a:r>
            <a:r>
              <a:rPr lang="en-AU" dirty="0" err="1" smtClean="0"/>
              <a:t>Hujayraning</a:t>
            </a:r>
            <a:r>
              <a:rPr lang="en-AU" dirty="0" smtClean="0"/>
              <a:t> </a:t>
            </a:r>
            <a:r>
              <a:rPr lang="en-AU" dirty="0" err="1" smtClean="0"/>
              <a:t>tashqarisida</a:t>
            </a:r>
            <a:r>
              <a:rPr lang="en-AU" dirty="0" smtClean="0"/>
              <a:t> </a:t>
            </a:r>
            <a:r>
              <a:rPr lang="en-AU" dirty="0" err="1" smtClean="0"/>
              <a:t>ovqat</a:t>
            </a:r>
            <a:r>
              <a:rPr lang="en-AU" dirty="0" smtClean="0"/>
              <a:t>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qilinib</a:t>
            </a:r>
            <a:r>
              <a:rPr lang="en-AU" dirty="0" smtClean="0"/>
              <a:t>, </a:t>
            </a:r>
            <a:r>
              <a:rPr lang="en-AU" dirty="0" err="1" smtClean="0"/>
              <a:t>hosil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monomerler</a:t>
            </a:r>
            <a:r>
              <a:rPr lang="en-AU" dirty="0" smtClean="0"/>
              <a:t> </a:t>
            </a:r>
            <a:r>
              <a:rPr lang="en-AU" dirty="0" err="1" smtClean="0"/>
              <a:t>hujayra</a:t>
            </a:r>
            <a:r>
              <a:rPr lang="en-AU" dirty="0" smtClean="0"/>
              <a:t> </a:t>
            </a:r>
            <a:r>
              <a:rPr lang="en-AU" dirty="0" err="1" smtClean="0"/>
              <a:t>membranasining</a:t>
            </a:r>
            <a:r>
              <a:rPr lang="en-AU" dirty="0" smtClean="0"/>
              <a:t> transporter </a:t>
            </a:r>
            <a:r>
              <a:rPr lang="en-AU" dirty="0" err="1" smtClean="0"/>
              <a:t>oqsillari</a:t>
            </a:r>
            <a:r>
              <a:rPr lang="en-AU" dirty="0" smtClean="0"/>
              <a:t> </a:t>
            </a:r>
            <a:r>
              <a:rPr lang="en-AU" dirty="0" err="1" smtClean="0"/>
              <a:t>tomonidan</a:t>
            </a:r>
            <a:r>
              <a:rPr lang="en-AU" dirty="0" smtClean="0"/>
              <a:t> </a:t>
            </a:r>
            <a:r>
              <a:rPr lang="en-AU" dirty="0" err="1" smtClean="0"/>
              <a:t>so'riladi</a:t>
            </a:r>
            <a:r>
              <a:rPr lang="en-A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9108504" cy="2592288"/>
          </a:xfrm>
        </p:spPr>
        <p:txBody>
          <a:bodyPr>
            <a:normAutofit fontScale="94167"/>
          </a:bodyPr>
          <a:lstStyle/>
          <a:p>
            <a:r>
              <a:rPr lang="en-AU" dirty="0" err="1" smtClean="0"/>
              <a:t>Intrasellular</a:t>
            </a:r>
            <a:r>
              <a:rPr lang="en-AU" dirty="0" smtClean="0"/>
              <a:t>  </a:t>
            </a:r>
            <a:r>
              <a:rPr lang="en-AU" dirty="0" err="1" smtClean="0"/>
              <a:t>hazm</a:t>
            </a:r>
            <a:r>
              <a:rPr lang="en-AU" dirty="0" smtClean="0"/>
              <a:t> </a:t>
            </a:r>
            <a:r>
              <a:rPr lang="en-AU" dirty="0" err="1" smtClean="0"/>
              <a:t>qilish</a:t>
            </a:r>
            <a:r>
              <a:rPr lang="en-AU" dirty="0" smtClean="0"/>
              <a:t> </a:t>
            </a:r>
            <a:r>
              <a:rPr lang="en-AU" dirty="0" err="1" smtClean="0"/>
              <a:t>endotsitoz</a:t>
            </a:r>
            <a:r>
              <a:rPr lang="en-AU" dirty="0" smtClean="0"/>
              <a:t> </a:t>
            </a:r>
            <a:r>
              <a:rPr lang="en-AU" dirty="0" err="1" smtClean="0"/>
              <a:t>bilan</a:t>
            </a:r>
            <a:r>
              <a:rPr lang="en-AU" dirty="0" smtClean="0"/>
              <a:t> </a:t>
            </a:r>
            <a:r>
              <a:rPr lang="en-AU" dirty="0" err="1" smtClean="0"/>
              <a:t>chambarchas</a:t>
            </a:r>
            <a:r>
              <a:rPr lang="en-AU" dirty="0" smtClean="0"/>
              <a:t> </a:t>
            </a:r>
            <a:r>
              <a:rPr lang="en-AU" dirty="0" err="1" smtClean="0"/>
              <a:t>bog'langan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faqat</a:t>
            </a:r>
            <a:r>
              <a:rPr lang="en-AU" dirty="0" smtClean="0"/>
              <a:t> </a:t>
            </a:r>
            <a:r>
              <a:rPr lang="en-AU" dirty="0" err="1" smtClean="0"/>
              <a:t>hujayra</a:t>
            </a:r>
            <a:r>
              <a:rPr lang="en-AU" dirty="0" smtClean="0"/>
              <a:t> </a:t>
            </a:r>
            <a:r>
              <a:rPr lang="en-AU" dirty="0" err="1" smtClean="0"/>
              <a:t>devori</a:t>
            </a:r>
            <a:r>
              <a:rPr lang="en-AU" dirty="0" smtClean="0"/>
              <a:t> </a:t>
            </a:r>
            <a:r>
              <a:rPr lang="en-AU" dirty="0" err="1" smtClean="0"/>
              <a:t>bo'lmagan</a:t>
            </a:r>
            <a:r>
              <a:rPr lang="en-AU" dirty="0" smtClean="0"/>
              <a:t> (</a:t>
            </a:r>
            <a:r>
              <a:rPr lang="en-AU" dirty="0" err="1" smtClean="0"/>
              <a:t>prokariotlarning</a:t>
            </a:r>
            <a:r>
              <a:rPr lang="en-AU" dirty="0" smtClean="0"/>
              <a:t> </a:t>
            </a:r>
            <a:r>
              <a:rPr lang="en-AU" dirty="0" err="1" smtClean="0"/>
              <a:t>bir</a:t>
            </a:r>
            <a:r>
              <a:rPr lang="en-AU" dirty="0" smtClean="0"/>
              <a:t> </a:t>
            </a:r>
            <a:r>
              <a:rPr lang="en-AU" dirty="0" err="1" smtClean="0"/>
              <a:t>qismi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) </a:t>
            </a:r>
            <a:r>
              <a:rPr lang="en-AU" dirty="0" err="1" smtClean="0"/>
              <a:t>eukaryot</a:t>
            </a:r>
            <a:r>
              <a:rPr lang="en-AU" dirty="0" smtClean="0"/>
              <a:t> </a:t>
            </a:r>
            <a:r>
              <a:rPr lang="en-AU" dirty="0" err="1" smtClean="0"/>
              <a:t>guruhlari</a:t>
            </a:r>
            <a:r>
              <a:rPr lang="en-AU" dirty="0" smtClean="0"/>
              <a:t> </a:t>
            </a:r>
            <a:r>
              <a:rPr lang="en-AU" dirty="0" err="1" smtClean="0"/>
              <a:t>uchun</a:t>
            </a:r>
            <a:r>
              <a:rPr lang="en-AU" dirty="0" smtClean="0"/>
              <a:t> </a:t>
            </a:r>
            <a:r>
              <a:rPr lang="en-AU" dirty="0" err="1" smtClean="0"/>
              <a:t>xos</a:t>
            </a:r>
            <a:r>
              <a:rPr lang="en-AU" dirty="0" smtClean="0"/>
              <a:t> </a:t>
            </a:r>
            <a:r>
              <a:rPr lang="en-AU" dirty="0" err="1" smtClean="0"/>
              <a:t>bo'lgan</a:t>
            </a:r>
            <a:r>
              <a:rPr lang="en-AU" dirty="0" smtClean="0"/>
              <a:t> </a:t>
            </a:r>
            <a:r>
              <a:rPr lang="en-AU" dirty="0" err="1" smtClean="0"/>
              <a:t>jarayondir</a:t>
            </a:r>
            <a:r>
              <a:rPr lang="en-AU" dirty="0" smtClean="0"/>
              <a:t>. </a:t>
            </a:r>
            <a:r>
              <a:rPr lang="en-AU" dirty="0" err="1" smtClean="0"/>
              <a:t>Ushbu</a:t>
            </a:r>
            <a:r>
              <a:rPr lang="en-AU" dirty="0" smtClean="0"/>
              <a:t> </a:t>
            </a:r>
            <a:r>
              <a:rPr lang="en-AU" dirty="0" err="1" smtClean="0"/>
              <a:t>usulda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fermentlari</a:t>
            </a:r>
            <a:r>
              <a:rPr lang="en-AU" dirty="0" smtClean="0"/>
              <a:t> </a:t>
            </a:r>
            <a:r>
              <a:rPr lang="en-AU" dirty="0" err="1" smtClean="0"/>
              <a:t>lizosomalarga</a:t>
            </a:r>
            <a:r>
              <a:rPr lang="en-AU" dirty="0" smtClean="0"/>
              <a:t> </a:t>
            </a:r>
            <a:r>
              <a:rPr lang="en-AU" dirty="0" err="1" smtClean="0"/>
              <a:t>kiradi</a:t>
            </a:r>
            <a:r>
              <a:rPr lang="en-AU" dirty="0" smtClean="0"/>
              <a:t> </a:t>
            </a:r>
            <a:r>
              <a:rPr lang="en-AU" dirty="0" err="1" smtClean="0"/>
              <a:t>va</a:t>
            </a:r>
            <a:r>
              <a:rPr lang="en-AU" dirty="0" smtClean="0"/>
              <a:t> </a:t>
            </a:r>
            <a:r>
              <a:rPr lang="en-AU" dirty="0" err="1" smtClean="0"/>
              <a:t>oshqozon</a:t>
            </a:r>
            <a:r>
              <a:rPr lang="en-AU" dirty="0" smtClean="0"/>
              <a:t> </a:t>
            </a:r>
            <a:r>
              <a:rPr lang="en-AU" dirty="0" err="1" smtClean="0"/>
              <a:t>jarayoni</a:t>
            </a:r>
            <a:r>
              <a:rPr lang="en-AU" dirty="0" smtClean="0"/>
              <a:t> </a:t>
            </a:r>
            <a:r>
              <a:rPr lang="en-AU" dirty="0" err="1" smtClean="0"/>
              <a:t>ikkinchi</a:t>
            </a:r>
            <a:r>
              <a:rPr lang="en-AU" dirty="0" smtClean="0"/>
              <a:t> </a:t>
            </a:r>
            <a:r>
              <a:rPr lang="en-AU" dirty="0" err="1" smtClean="0"/>
              <a:t>darajali</a:t>
            </a:r>
            <a:r>
              <a:rPr lang="en-AU" dirty="0" smtClean="0"/>
              <a:t> </a:t>
            </a:r>
            <a:r>
              <a:rPr lang="en-AU" dirty="0" err="1" smtClean="0"/>
              <a:t>endosomalarda</a:t>
            </a:r>
            <a:r>
              <a:rPr lang="en-AU" dirty="0" smtClean="0"/>
              <a:t>, </a:t>
            </a:r>
            <a:r>
              <a:rPr lang="en-AU" dirty="0" err="1" smtClean="0"/>
              <a:t>ya'ni</a:t>
            </a:r>
            <a:r>
              <a:rPr lang="en-AU" dirty="0" smtClean="0"/>
              <a:t> </a:t>
            </a:r>
            <a:r>
              <a:rPr lang="en-AU" dirty="0" err="1" smtClean="0"/>
              <a:t>oziq</a:t>
            </a:r>
            <a:r>
              <a:rPr lang="en-AU" dirty="0" smtClean="0"/>
              <a:t> </a:t>
            </a:r>
            <a:r>
              <a:rPr lang="en-AU" dirty="0" err="1" smtClean="0"/>
              <a:t>hujayraning</a:t>
            </a:r>
            <a:r>
              <a:rPr lang="en-AU" dirty="0" smtClean="0"/>
              <a:t> </a:t>
            </a:r>
            <a:r>
              <a:rPr lang="en-AU" dirty="0" err="1" smtClean="0"/>
              <a:t>sitoplazmasiga</a:t>
            </a:r>
            <a:r>
              <a:rPr lang="en-AU" dirty="0" smtClean="0"/>
              <a:t> </a:t>
            </a:r>
            <a:r>
              <a:rPr lang="en-AU" dirty="0" err="1" smtClean="0"/>
              <a:t>so'riladi</a:t>
            </a:r>
            <a:r>
              <a:rPr lang="en-AU" dirty="0" smtClean="0"/>
              <a:t> </a:t>
            </a:r>
            <a:r>
              <a:rPr lang="en-AU" dirty="0" err="1" smtClean="0"/>
              <a:t>membranasi</a:t>
            </a:r>
            <a:r>
              <a:rPr lang="en-AU" dirty="0" smtClean="0"/>
              <a:t> </a:t>
            </a:r>
            <a:r>
              <a:rPr lang="en-AU" dirty="0" err="1" smtClean="0"/>
              <a:t>orqali</a:t>
            </a:r>
            <a:r>
              <a:rPr lang="en-AU" dirty="0" smtClean="0"/>
              <a:t> </a:t>
            </a:r>
            <a:r>
              <a:rPr lang="en-AU" dirty="0" err="1" smtClean="0"/>
              <a:t>amalga</a:t>
            </a:r>
            <a:r>
              <a:rPr lang="en-AU" dirty="0" smtClean="0"/>
              <a:t> </a:t>
            </a:r>
            <a:r>
              <a:rPr lang="en-AU" dirty="0" err="1" smtClean="0"/>
              <a:t>oshiriladi</a:t>
            </a:r>
            <a:r>
              <a:rPr lang="en-AU" dirty="0" smtClean="0"/>
              <a:t>.</a:t>
            </a:r>
            <a:endParaRPr lang="ru-RU" dirty="0"/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2" cstate="print"/>
          <a:srcRect t="6516" r="109" b="6250"/>
          <a:stretch>
            <a:fillRect/>
          </a:stretch>
        </p:blipFill>
        <p:spPr bwMode="auto">
          <a:xfrm>
            <a:off x="395536" y="2852936"/>
            <a:ext cx="850626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1689</Words>
  <Application>Microsoft Office PowerPoint</Application>
  <PresentationFormat>Экран (4:3)</PresentationFormat>
  <Paragraphs>82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Легкий дым</vt:lpstr>
      <vt:lpstr>To'g'ri ovqatlanish</vt:lpstr>
      <vt:lpstr>Презентация PowerPoint</vt:lpstr>
      <vt:lpstr>Ratsional ovqatlanish</vt:lpstr>
      <vt:lpstr>Ratsional ovqatlanish</vt:lpstr>
      <vt:lpstr>Ratsional ovqatlanish</vt:lpstr>
      <vt:lpstr>Ovqat hazm qilish</vt:lpstr>
      <vt:lpstr>Xazmlanishning biologik qiymati</vt:lpstr>
      <vt:lpstr>Asosiy hazm qilish turlari va ularni tirik organizmlar guruhlari orasida taqsimlash:</vt:lpstr>
      <vt:lpstr>Презентация PowerPoint</vt:lpstr>
      <vt:lpstr>Презентация PowerPoint</vt:lpstr>
      <vt:lpstr>Hayvonlarda  ovqat hazm qilish</vt:lpstr>
      <vt:lpstr>Umurtqali  hayvonlarda ovqat hazm qilish, quyidagi o'zaro bog'liq jarayonlar birlashmasidir: </vt:lpstr>
      <vt:lpstr>Odamda hazm qilish jarayoni</vt:lpstr>
      <vt:lpstr>Презентация PowerPoint</vt:lpstr>
      <vt:lpstr>Презентация PowerPoint</vt:lpstr>
      <vt:lpstr>Hazm qilishning boshqarilishi</vt:lpstr>
      <vt:lpstr>Xazmning  oziq-ovqat sifatiga bog'liq</vt:lpstr>
      <vt:lpstr>Gormonlar va boshqa biologik faol moddalarning oshqozon faoliyatiga ta'siri </vt:lpstr>
      <vt:lpstr>Gastrin</vt:lpstr>
      <vt:lpstr>Gastrin</vt:lpstr>
      <vt:lpstr>Sekretin</vt:lpstr>
      <vt:lpstr>Sekretin</vt:lpstr>
      <vt:lpstr>Xoletsistokin</vt:lpstr>
      <vt:lpstr>Glyukozaga bog'liq insulinotropik polipeptid</vt:lpstr>
      <vt:lpstr>Vazoaktiv   peptid</vt:lpstr>
      <vt:lpstr>Somatostatin</vt:lpstr>
      <vt:lpstr>Motilin</vt:lpstr>
      <vt:lpstr>Ovqat hazm qiladigan fermentlar</vt:lpstr>
      <vt:lpstr>Ovqat hazm qiladigan fermentlar</vt:lpstr>
      <vt:lpstr>Ichak mikroflorasi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usilak99</dc:creator>
  <cp:lastModifiedBy>Шахноза Хамрокулова</cp:lastModifiedBy>
  <cp:revision>1</cp:revision>
  <dcterms:created xsi:type="dcterms:W3CDTF">2019-04-07T14:58:37Z</dcterms:created>
  <dcterms:modified xsi:type="dcterms:W3CDTF">2022-12-15T15:07:49Z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6eaf2fdeeed84dd9897231613b5655e0</vt:lpwstr>
  </property>
</Properties>
</file>